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1" r:id="rId4"/>
    <p:sldId id="262" r:id="rId5"/>
    <p:sldId id="263" r:id="rId6"/>
    <p:sldId id="264" r:id="rId7"/>
    <p:sldId id="265" r:id="rId8"/>
    <p:sldId id="267" r:id="rId9"/>
    <p:sldId id="268" r:id="rId10"/>
    <p:sldId id="269" r:id="rId11"/>
    <p:sldId id="270" r:id="rId12"/>
    <p:sldId id="271" r:id="rId13"/>
    <p:sldId id="272" r:id="rId14"/>
    <p:sldId id="273" r:id="rId15"/>
    <p:sldId id="274" r:id="rId16"/>
    <p:sldId id="275" r:id="rId17"/>
    <p:sldId id="276" r:id="rId18"/>
    <p:sldId id="26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4" d="100"/>
          <a:sy n="74" d="100"/>
        </p:scale>
        <p:origin x="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C8761B-3B43-48DB-9884-8711C7FE3137}" type="datetimeFigureOut">
              <a:rPr lang="en-US" smtClean="0"/>
              <a:t>6/4/2017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4EBABB-164C-4B21-A7DC-1011164A546A}" type="slidenum">
              <a:rPr lang="en-US" smtClean="0"/>
              <a:t>‹#›</a:t>
            </a:fld>
            <a:endParaRPr lang="en-US"/>
          </a:p>
        </p:txBody>
      </p:sp>
    </p:spTree>
    <p:extLst>
      <p:ext uri="{BB962C8B-B14F-4D97-AF65-F5344CB8AC3E}">
        <p14:creationId xmlns:p14="http://schemas.microsoft.com/office/powerpoint/2010/main" val="2022258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C8761B-3B43-48DB-9884-8711C7FE3137}" type="datetimeFigureOut">
              <a:rPr lang="en-US" smtClean="0"/>
              <a:t>6/4/2017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4EBABB-164C-4B21-A7DC-1011164A546A}" type="slidenum">
              <a:rPr lang="en-US" smtClean="0"/>
              <a:t>‹#›</a:t>
            </a:fld>
            <a:endParaRPr lang="en-US"/>
          </a:p>
        </p:txBody>
      </p:sp>
    </p:spTree>
    <p:extLst>
      <p:ext uri="{BB962C8B-B14F-4D97-AF65-F5344CB8AC3E}">
        <p14:creationId xmlns:p14="http://schemas.microsoft.com/office/powerpoint/2010/main" val="3202150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C8761B-3B43-48DB-9884-8711C7FE3137}" type="datetimeFigureOut">
              <a:rPr lang="en-US" smtClean="0"/>
              <a:t>6/4/2017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4EBABB-164C-4B21-A7DC-1011164A546A}" type="slidenum">
              <a:rPr lang="en-US" smtClean="0"/>
              <a:t>‹#›</a:t>
            </a:fld>
            <a:endParaRPr lang="en-US"/>
          </a:p>
        </p:txBody>
      </p:sp>
    </p:spTree>
    <p:extLst>
      <p:ext uri="{BB962C8B-B14F-4D97-AF65-F5344CB8AC3E}">
        <p14:creationId xmlns:p14="http://schemas.microsoft.com/office/powerpoint/2010/main" val="39282212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ext and Picture Fade on Path">
    <p:bg>
      <p:bgPr>
        <a:gradFill>
          <a:gsLst>
            <a:gs pos="0">
              <a:srgbClr val="FFFFFF"/>
            </a:gs>
            <a:gs pos="28000">
              <a:srgbClr val="FFFFFF"/>
            </a:gs>
            <a:gs pos="100000">
              <a:srgbClr val="E8E3D8"/>
            </a:gs>
          </a:gsLst>
          <a:path path="circle">
            <a:fillToRect l="50000" t="-80000" r="50000" b="180000"/>
          </a:path>
        </a:gradFill>
        <a:effectLst/>
      </p:bgPr>
    </p:bg>
    <p:spTree>
      <p:nvGrpSpPr>
        <p:cNvPr id="1" name=""/>
        <p:cNvGrpSpPr/>
        <p:nvPr/>
      </p:nvGrpSpPr>
      <p:grpSpPr>
        <a:xfrm>
          <a:off x="0" y="0"/>
          <a:ext cx="0" cy="0"/>
          <a:chOff x="0" y="0"/>
          <a:chExt cx="0" cy="0"/>
        </a:xfrm>
      </p:grpSpPr>
      <p:sp>
        <p:nvSpPr>
          <p:cNvPr id="10" name="Rectangle 9"/>
          <p:cNvSpPr/>
          <p:nvPr userDrawn="1"/>
        </p:nvSpPr>
        <p:spPr>
          <a:xfrm>
            <a:off x="0" y="1512125"/>
            <a:ext cx="11541512" cy="2895600"/>
          </a:xfrm>
          <a:prstGeom prst="rect">
            <a:avLst/>
          </a:prstGeom>
          <a:gradFill flip="none" rotWithShape="1">
            <a:gsLst>
              <a:gs pos="36000">
                <a:srgbClr val="E46C0A"/>
              </a:gs>
              <a:gs pos="0">
                <a:srgbClr val="F79646">
                  <a:lumMod val="50000"/>
                </a:srgbClr>
              </a:gs>
              <a:gs pos="100000">
                <a:srgbClr val="E46C0A"/>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ndParaRPr>
          </a:p>
        </p:txBody>
      </p:sp>
      <p:sp>
        <p:nvSpPr>
          <p:cNvPr id="2" name="Title 1"/>
          <p:cNvSpPr>
            <a:spLocks noGrp="1"/>
          </p:cNvSpPr>
          <p:nvPr>
            <p:ph type="title"/>
          </p:nvPr>
        </p:nvSpPr>
        <p:spPr>
          <a:xfrm>
            <a:off x="4267200" y="1089381"/>
            <a:ext cx="7086600" cy="584775"/>
          </a:xfrm>
        </p:spPr>
        <p:txBody>
          <a:bodyPr anchor="t">
            <a:noAutofit/>
          </a:bodyPr>
          <a:lstStyle>
            <a:lvl1pPr>
              <a:defRPr sz="3800" b="1">
                <a:solidFill>
                  <a:srgbClr val="E46C0A"/>
                </a:solidFill>
                <a:latin typeface="+mn-lt"/>
              </a:defRPr>
            </a:lvl1pPr>
          </a:lstStyle>
          <a:p>
            <a:r>
              <a:rPr lang="en-US" smtClean="0"/>
              <a:t>Click to edit Master title style</a:t>
            </a:r>
            <a:endParaRPr lang="en-US" dirty="0"/>
          </a:p>
        </p:txBody>
      </p:sp>
      <p:sp>
        <p:nvSpPr>
          <p:cNvPr id="12" name="Text Placeholder 11"/>
          <p:cNvSpPr>
            <a:spLocks noGrp="1"/>
          </p:cNvSpPr>
          <p:nvPr>
            <p:ph type="body" sz="quarter" idx="14"/>
          </p:nvPr>
        </p:nvSpPr>
        <p:spPr>
          <a:xfrm>
            <a:off x="4267200" y="2194560"/>
            <a:ext cx="7086600" cy="2108498"/>
          </a:xfrm>
        </p:spPr>
        <p:txBody>
          <a:bodyPr>
            <a:noAutofit/>
          </a:bodyPr>
          <a:lstStyle>
            <a:lvl1pPr marL="0" indent="0">
              <a:lnSpc>
                <a:spcPct val="100000"/>
              </a:lnSpc>
              <a:spcBef>
                <a:spcPts val="1200"/>
              </a:spcBef>
              <a:buNone/>
              <a:defRPr sz="2800">
                <a:solidFill>
                  <a:srgbClr val="FFFFFF"/>
                </a:solidFill>
              </a:defRPr>
            </a:lvl1pPr>
            <a:lvl2pPr marL="0" indent="0">
              <a:lnSpc>
                <a:spcPct val="100000"/>
              </a:lnSpc>
              <a:spcBef>
                <a:spcPts val="1200"/>
              </a:spcBef>
              <a:buNone/>
              <a:defRPr sz="2800">
                <a:solidFill>
                  <a:schemeClr val="bg1"/>
                </a:solidFill>
              </a:defRPr>
            </a:lvl2pPr>
            <a:lvl3pPr marL="0" indent="0">
              <a:lnSpc>
                <a:spcPct val="100000"/>
              </a:lnSpc>
              <a:spcBef>
                <a:spcPts val="1200"/>
              </a:spcBef>
              <a:buNone/>
              <a:defRPr sz="2800">
                <a:solidFill>
                  <a:schemeClr val="bg1"/>
                </a:solidFill>
              </a:defRPr>
            </a:lvl3pPr>
            <a:lvl4pPr marL="0" indent="0">
              <a:lnSpc>
                <a:spcPct val="100000"/>
              </a:lnSpc>
              <a:spcBef>
                <a:spcPts val="1200"/>
              </a:spcBef>
              <a:buNone/>
              <a:defRPr sz="2800">
                <a:solidFill>
                  <a:schemeClr val="bg1"/>
                </a:solidFill>
              </a:defRPr>
            </a:lvl4pPr>
            <a:lvl5pPr marL="0" indent="0">
              <a:lnSpc>
                <a:spcPct val="100000"/>
              </a:lnSpc>
              <a:spcBef>
                <a:spcPts val="1200"/>
              </a:spcBef>
              <a:buNone/>
              <a:defRPr sz="2800">
                <a:solidFill>
                  <a:schemeClr val="bg1"/>
                </a:solidFill>
              </a:defRPr>
            </a:lvl5pPr>
            <a:lvl6pPr marL="0" indent="0">
              <a:lnSpc>
                <a:spcPct val="100000"/>
              </a:lnSpc>
              <a:spcBef>
                <a:spcPts val="1200"/>
              </a:spcBef>
              <a:buNone/>
              <a:defRPr sz="2800">
                <a:solidFill>
                  <a:schemeClr val="bg1"/>
                </a:solidFill>
              </a:defRPr>
            </a:lvl6pPr>
            <a:lvl7pPr marL="0" indent="0">
              <a:lnSpc>
                <a:spcPct val="100000"/>
              </a:lnSpc>
              <a:spcBef>
                <a:spcPts val="1200"/>
              </a:spcBef>
              <a:buNone/>
              <a:defRPr sz="2800">
                <a:solidFill>
                  <a:schemeClr val="bg1"/>
                </a:solidFill>
              </a:defRPr>
            </a:lvl7pPr>
            <a:lvl8pPr marL="0" indent="0">
              <a:lnSpc>
                <a:spcPct val="100000"/>
              </a:lnSpc>
              <a:spcBef>
                <a:spcPts val="1200"/>
              </a:spcBef>
              <a:buNone/>
              <a:defRPr sz="2800">
                <a:solidFill>
                  <a:schemeClr val="bg1"/>
                </a:solidFill>
              </a:defRPr>
            </a:lvl8pPr>
            <a:lvl9pPr marL="0" indent="0">
              <a:lnSpc>
                <a:spcPct val="100000"/>
              </a:lnSpc>
              <a:spcBef>
                <a:spcPts val="1200"/>
              </a:spcBef>
              <a:buNone/>
              <a:defRPr sz="2800">
                <a:solidFill>
                  <a:schemeClr val="bg1"/>
                </a:solidFill>
              </a:defRPr>
            </a:lvl9pPr>
          </a:lstStyle>
          <a:p>
            <a:pPr lvl="0"/>
            <a:r>
              <a:rPr lang="en-US" smtClean="0"/>
              <a:t>Click to edit Master text styles</a:t>
            </a:r>
          </a:p>
        </p:txBody>
      </p:sp>
      <p:sp>
        <p:nvSpPr>
          <p:cNvPr id="8" name="Picture Placeholder 7"/>
          <p:cNvSpPr>
            <a:spLocks noGrp="1"/>
          </p:cNvSpPr>
          <p:nvPr>
            <p:ph type="pic" sz="quarter" idx="13"/>
          </p:nvPr>
        </p:nvSpPr>
        <p:spPr>
          <a:xfrm>
            <a:off x="914400" y="0"/>
            <a:ext cx="2390503" cy="4645152"/>
          </a:xfrm>
          <a:effectLst>
            <a:glow rad="101600">
              <a:srgbClr val="FFFFFF">
                <a:alpha val="40000"/>
              </a:srgbClr>
            </a:glow>
            <a:reflection blurRad="6350" stA="50000" endA="300" endPos="55000" dir="5400000" sy="-100000" algn="bl" rotWithShape="0"/>
          </a:effectLst>
        </p:spPr>
        <p:txBody>
          <a:bodyPr/>
          <a:lstStyle>
            <a:lvl1pPr marL="0" indent="0">
              <a:buNone/>
              <a:defRPr/>
            </a:lvl1pPr>
          </a:lstStyle>
          <a:p>
            <a:r>
              <a:rPr lang="en-US" smtClean="0"/>
              <a:t>Click icon to add picture</a:t>
            </a:r>
            <a:endParaRPr lang="en-US"/>
          </a:p>
        </p:txBody>
      </p:sp>
      <p:sp>
        <p:nvSpPr>
          <p:cNvPr id="6" name="Rectangle 5"/>
          <p:cNvSpPr/>
          <p:nvPr userDrawn="1"/>
        </p:nvSpPr>
        <p:spPr>
          <a:xfrm>
            <a:off x="12565117" y="10886"/>
            <a:ext cx="1853340" cy="6847114"/>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en-US" sz="1600" dirty="0" smtClean="0">
                <a:solidFill>
                  <a:prstClr val="white">
                    <a:lumMod val="50000"/>
                  </a:prstClr>
                </a:solidFill>
                <a:latin typeface="Calibri Light" panose="020F0302020204030204" pitchFamily="34" charset="0"/>
                <a:cs typeface="Calibri" panose="020F0502020204030204" pitchFamily="34" charset="0"/>
              </a:rPr>
              <a:t>Edit the text with your own</a:t>
            </a:r>
            <a:r>
              <a:rPr lang="en-US" sz="1600" baseline="0" dirty="0" smtClean="0">
                <a:solidFill>
                  <a:prstClr val="white">
                    <a:lumMod val="50000"/>
                  </a:prstClr>
                </a:solidFill>
                <a:latin typeface="Calibri Light" panose="020F0302020204030204" pitchFamily="34" charset="0"/>
                <a:cs typeface="Calibri" panose="020F0502020204030204" pitchFamily="34" charset="0"/>
              </a:rPr>
              <a:t> short phrases. </a:t>
            </a:r>
          </a:p>
          <a:p>
            <a:pPr marL="0" marR="0" lvl="0" indent="0" algn="l" defTabSz="914400" rtl="0" eaLnBrk="1" fontAlgn="auto" latinLnBrk="0" hangingPunct="1">
              <a:lnSpc>
                <a:spcPct val="100000"/>
              </a:lnSpc>
              <a:spcBef>
                <a:spcPts val="600"/>
              </a:spcBef>
              <a:spcAft>
                <a:spcPts val="0"/>
              </a:spcAft>
              <a:buClrTx/>
              <a:buSzTx/>
              <a:buFontTx/>
              <a:buNone/>
              <a:tabLst/>
              <a:defRPr/>
            </a:pPr>
            <a:r>
              <a:rPr lang="en-US" sz="1600" dirty="0" smtClean="0">
                <a:solidFill>
                  <a:prstClr val="white">
                    <a:lumMod val="50000"/>
                  </a:prstClr>
                </a:solidFill>
                <a:latin typeface="Calibri Light" panose="020F0302020204030204" pitchFamily="34" charset="0"/>
                <a:cs typeface="Calibri" panose="020F0502020204030204" pitchFamily="34" charset="0"/>
              </a:rPr>
              <a:t>To change the sample image, select the picture and delete it. Now click the Pictures icon in the placeholder to insert your own image.</a:t>
            </a:r>
          </a:p>
          <a:p>
            <a:pPr>
              <a:spcBef>
                <a:spcPts val="600"/>
              </a:spcBef>
            </a:pPr>
            <a:r>
              <a:rPr lang="en-US" sz="1600" dirty="0" smtClean="0">
                <a:solidFill>
                  <a:prstClr val="white">
                    <a:lumMod val="50000"/>
                  </a:prstClr>
                </a:solidFill>
                <a:latin typeface="Calibri Light" panose="020F0302020204030204" pitchFamily="34" charset="0"/>
                <a:cs typeface="Calibri" panose="020F0502020204030204" pitchFamily="34" charset="0"/>
              </a:rPr>
              <a:t>The animation is already done for you; just copy and paste the slide into your existing presentation. </a:t>
            </a:r>
          </a:p>
          <a:p>
            <a:pPr>
              <a:spcBef>
                <a:spcPts val="600"/>
              </a:spcBef>
            </a:pPr>
            <a:endParaRPr lang="en-US" sz="1600" dirty="0" smtClean="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1822764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35" presetClass="path" presetSubtype="0" accel="50000" decel="50000" fill="hold" grpId="1" nodeType="withEffect">
                                  <p:stCondLst>
                                    <p:cond delay="0"/>
                                  </p:stCondLst>
                                  <p:childTnLst>
                                    <p:animMotion origin="layout" path="M -3.33333E-6 3.78353E-6 L -0.86666 3.78353E-6 " pathEditMode="relative" rAng="0" ptsTypes="AA">
                                      <p:cBhvr>
                                        <p:cTn id="9" dur="2000" spd="-100000" fill="hold"/>
                                        <p:tgtEl>
                                          <p:spTgt spid="2"/>
                                        </p:tgtEl>
                                        <p:attrNameLst>
                                          <p:attrName>ppt_x</p:attrName>
                                          <p:attrName>ppt_y</p:attrName>
                                        </p:attrNameLst>
                                      </p:cBhvr>
                                      <p:rCtr x="-433" y="0"/>
                                    </p:animMotion>
                                  </p:childTnLst>
                                </p:cTn>
                              </p:par>
                            </p:childTnLst>
                          </p:cTn>
                        </p:par>
                        <p:par>
                          <p:cTn id="10" fill="hold">
                            <p:stCondLst>
                              <p:cond delay="2000"/>
                            </p:stCondLst>
                            <p:childTnLst>
                              <p:par>
                                <p:cTn id="11" presetID="10" presetClass="entr" presetSubtype="0" fill="hold" grpId="0" nodeType="afterEffect">
                                  <p:stCondLst>
                                    <p:cond delay="0"/>
                                  </p:stCondLst>
                                  <p:iterate type="lt">
                                    <p:tmPct val="5000"/>
                                  </p:iterate>
                                  <p:childTnLst>
                                    <p:set>
                                      <p:cBhvr>
                                        <p:cTn id="12" dur="1" fill="hold">
                                          <p:stCondLst>
                                            <p:cond delay="0"/>
                                          </p:stCondLst>
                                        </p:cTn>
                                        <p:tgtEl>
                                          <p:spTgt spid="12">
                                            <p:txEl>
                                              <p:pRg st="0" end="0"/>
                                            </p:txEl>
                                          </p:spTgt>
                                        </p:tgtEl>
                                        <p:attrNameLst>
                                          <p:attrName>style.visibility</p:attrName>
                                        </p:attrNameLst>
                                      </p:cBhvr>
                                      <p:to>
                                        <p:strVal val="visible"/>
                                      </p:to>
                                    </p:set>
                                    <p:animEffect transition="in" filter="fade">
                                      <p:cBhvr>
                                        <p:cTn id="13"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12" grpId="0" build="p">
        <p:tmplLst>
          <p:tmpl lvl="1">
            <p:tnLst>
              <p:par>
                <p:cTn presetID="10" presetClass="entr" presetSubtype="0" fill="hold" nodeType="afterEffect">
                  <p:stCondLst>
                    <p:cond delay="0"/>
                  </p:stCondLst>
                  <p:iterate type="lt">
                    <p:tmPct val="5000"/>
                  </p:iterate>
                  <p:childTnLst>
                    <p:set>
                      <p:cBhvr>
                        <p:cTn dur="1" fill="hold">
                          <p:stCondLst>
                            <p:cond delay="0"/>
                          </p:stCondLst>
                        </p:cTn>
                        <p:tgtEl>
                          <p:spTgt spid="12"/>
                        </p:tgtEl>
                        <p:attrNameLst>
                          <p:attrName>style.visibility</p:attrName>
                        </p:attrNameLst>
                      </p:cBhvr>
                      <p:to>
                        <p:strVal val="visible"/>
                      </p:to>
                    </p:set>
                    <p:animEffect transition="in" filter="fade">
                      <p:cBhvr>
                        <p:cTn dur="500"/>
                        <p:tgtEl>
                          <p:spTgt spid="12"/>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C8761B-3B43-48DB-9884-8711C7FE3137}" type="datetimeFigureOut">
              <a:rPr lang="en-US" smtClean="0"/>
              <a:t>6/4/2017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4EBABB-164C-4B21-A7DC-1011164A546A}" type="slidenum">
              <a:rPr lang="en-US" smtClean="0"/>
              <a:t>‹#›</a:t>
            </a:fld>
            <a:endParaRPr lang="en-US"/>
          </a:p>
        </p:txBody>
      </p:sp>
    </p:spTree>
    <p:extLst>
      <p:ext uri="{BB962C8B-B14F-4D97-AF65-F5344CB8AC3E}">
        <p14:creationId xmlns:p14="http://schemas.microsoft.com/office/powerpoint/2010/main" val="3012254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C8761B-3B43-48DB-9884-8711C7FE3137}" type="datetimeFigureOut">
              <a:rPr lang="en-US" smtClean="0"/>
              <a:t>6/4/2017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4EBABB-164C-4B21-A7DC-1011164A546A}" type="slidenum">
              <a:rPr lang="en-US" smtClean="0"/>
              <a:t>‹#›</a:t>
            </a:fld>
            <a:endParaRPr lang="en-US"/>
          </a:p>
        </p:txBody>
      </p:sp>
    </p:spTree>
    <p:extLst>
      <p:ext uri="{BB962C8B-B14F-4D97-AF65-F5344CB8AC3E}">
        <p14:creationId xmlns:p14="http://schemas.microsoft.com/office/powerpoint/2010/main" val="1029242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C8761B-3B43-48DB-9884-8711C7FE3137}" type="datetimeFigureOut">
              <a:rPr lang="en-US" smtClean="0"/>
              <a:t>6/4/2017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4EBABB-164C-4B21-A7DC-1011164A546A}" type="slidenum">
              <a:rPr lang="en-US" smtClean="0"/>
              <a:t>‹#›</a:t>
            </a:fld>
            <a:endParaRPr lang="en-US"/>
          </a:p>
        </p:txBody>
      </p:sp>
    </p:spTree>
    <p:extLst>
      <p:ext uri="{BB962C8B-B14F-4D97-AF65-F5344CB8AC3E}">
        <p14:creationId xmlns:p14="http://schemas.microsoft.com/office/powerpoint/2010/main" val="2214042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C8761B-3B43-48DB-9884-8711C7FE3137}" type="datetimeFigureOut">
              <a:rPr lang="en-US" smtClean="0"/>
              <a:t>6/4/2017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4EBABB-164C-4B21-A7DC-1011164A546A}" type="slidenum">
              <a:rPr lang="en-US" smtClean="0"/>
              <a:t>‹#›</a:t>
            </a:fld>
            <a:endParaRPr lang="en-US"/>
          </a:p>
        </p:txBody>
      </p:sp>
    </p:spTree>
    <p:extLst>
      <p:ext uri="{BB962C8B-B14F-4D97-AF65-F5344CB8AC3E}">
        <p14:creationId xmlns:p14="http://schemas.microsoft.com/office/powerpoint/2010/main" val="3333325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C8761B-3B43-48DB-9884-8711C7FE3137}" type="datetimeFigureOut">
              <a:rPr lang="en-US" smtClean="0"/>
              <a:t>6/4/2017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4EBABB-164C-4B21-A7DC-1011164A546A}" type="slidenum">
              <a:rPr lang="en-US" smtClean="0"/>
              <a:t>‹#›</a:t>
            </a:fld>
            <a:endParaRPr lang="en-US"/>
          </a:p>
        </p:txBody>
      </p:sp>
    </p:spTree>
    <p:extLst>
      <p:ext uri="{BB962C8B-B14F-4D97-AF65-F5344CB8AC3E}">
        <p14:creationId xmlns:p14="http://schemas.microsoft.com/office/powerpoint/2010/main" val="1358455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C8761B-3B43-48DB-9884-8711C7FE3137}" type="datetimeFigureOut">
              <a:rPr lang="en-US" smtClean="0"/>
              <a:t>6/4/2017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4EBABB-164C-4B21-A7DC-1011164A546A}" type="slidenum">
              <a:rPr lang="en-US" smtClean="0"/>
              <a:t>‹#›</a:t>
            </a:fld>
            <a:endParaRPr lang="en-US"/>
          </a:p>
        </p:txBody>
      </p:sp>
    </p:spTree>
    <p:extLst>
      <p:ext uri="{BB962C8B-B14F-4D97-AF65-F5344CB8AC3E}">
        <p14:creationId xmlns:p14="http://schemas.microsoft.com/office/powerpoint/2010/main" val="158685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C8761B-3B43-48DB-9884-8711C7FE3137}" type="datetimeFigureOut">
              <a:rPr lang="en-US" smtClean="0"/>
              <a:t>6/4/2017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4EBABB-164C-4B21-A7DC-1011164A546A}" type="slidenum">
              <a:rPr lang="en-US" smtClean="0"/>
              <a:t>‹#›</a:t>
            </a:fld>
            <a:endParaRPr lang="en-US"/>
          </a:p>
        </p:txBody>
      </p:sp>
    </p:spTree>
    <p:extLst>
      <p:ext uri="{BB962C8B-B14F-4D97-AF65-F5344CB8AC3E}">
        <p14:creationId xmlns:p14="http://schemas.microsoft.com/office/powerpoint/2010/main" val="1455621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C8761B-3B43-48DB-9884-8711C7FE3137}" type="datetimeFigureOut">
              <a:rPr lang="en-US" smtClean="0"/>
              <a:t>6/4/2017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4EBABB-164C-4B21-A7DC-1011164A546A}" type="slidenum">
              <a:rPr lang="en-US" smtClean="0"/>
              <a:t>‹#›</a:t>
            </a:fld>
            <a:endParaRPr lang="en-US"/>
          </a:p>
        </p:txBody>
      </p:sp>
    </p:spTree>
    <p:extLst>
      <p:ext uri="{BB962C8B-B14F-4D97-AF65-F5344CB8AC3E}">
        <p14:creationId xmlns:p14="http://schemas.microsoft.com/office/powerpoint/2010/main" val="2637761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C8761B-3B43-48DB-9884-8711C7FE3137}" type="datetimeFigureOut">
              <a:rPr lang="en-US" smtClean="0"/>
              <a:t>6/4/2017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4EBABB-164C-4B21-A7DC-1011164A546A}" type="slidenum">
              <a:rPr lang="en-US" smtClean="0"/>
              <a:t>‹#›</a:t>
            </a:fld>
            <a:endParaRPr lang="en-US"/>
          </a:p>
        </p:txBody>
      </p:sp>
    </p:spTree>
    <p:extLst>
      <p:ext uri="{BB962C8B-B14F-4D97-AF65-F5344CB8AC3E}">
        <p14:creationId xmlns:p14="http://schemas.microsoft.com/office/powerpoint/2010/main" val="10283524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7200" y="973472"/>
            <a:ext cx="7086600" cy="584775"/>
          </a:xfrm>
        </p:spPr>
        <p:txBody>
          <a:bodyPr/>
          <a:lstStyle/>
          <a:p>
            <a:r>
              <a:rPr lang="en-US" dirty="0" smtClean="0"/>
              <a:t>Filling the Bowl of Heaven</a:t>
            </a:r>
            <a:endParaRPr lang="en-US" dirty="0"/>
          </a:p>
        </p:txBody>
      </p:sp>
      <p:sp>
        <p:nvSpPr>
          <p:cNvPr id="3" name="Text Placeholder 2"/>
          <p:cNvSpPr>
            <a:spLocks noGrp="1"/>
          </p:cNvSpPr>
          <p:nvPr>
            <p:ph type="body" sz="quarter" idx="14"/>
          </p:nvPr>
        </p:nvSpPr>
        <p:spPr/>
        <p:txBody>
          <a:bodyPr/>
          <a:lstStyle/>
          <a:p>
            <a:r>
              <a:rPr lang="en-US" dirty="0" smtClean="0"/>
              <a:t>Sunday Service 4 June 2017                             Cecil Ang</a:t>
            </a:r>
          </a:p>
        </p:txBody>
      </p:sp>
      <p:pic>
        <p:nvPicPr>
          <p:cNvPr id="6" name="Picture Placeholder 5"/>
          <p:cNvPicPr>
            <a:picLocks noGrp="1" noChangeAspect="1"/>
          </p:cNvPicPr>
          <p:nvPr>
            <p:ph type="pic" sz="quarter" idx="13"/>
          </p:nvPr>
        </p:nvPicPr>
        <p:blipFill>
          <a:blip r:embed="rId2"/>
          <a:srcRect l="21783" r="21783"/>
          <a:stretch>
            <a:fillRect/>
          </a:stretch>
        </p:blipFill>
        <p:spPr>
          <a:prstGeom prst="rect">
            <a:avLst/>
          </a:prstGeom>
        </p:spPr>
      </p:pic>
    </p:spTree>
    <p:extLst>
      <p:ext uri="{BB962C8B-B14F-4D97-AF65-F5344CB8AC3E}">
        <p14:creationId xmlns:p14="http://schemas.microsoft.com/office/powerpoint/2010/main" val="8878035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088" y="445437"/>
            <a:ext cx="7086600" cy="584775"/>
          </a:xfrm>
        </p:spPr>
        <p:txBody>
          <a:bodyPr/>
          <a:lstStyle/>
          <a:p>
            <a:r>
              <a:rPr lang="en-SG" dirty="0"/>
              <a:t>What are we to pray?</a:t>
            </a:r>
          </a:p>
        </p:txBody>
      </p:sp>
      <p:sp>
        <p:nvSpPr>
          <p:cNvPr id="3" name="Text Placeholder 2"/>
          <p:cNvSpPr>
            <a:spLocks noGrp="1"/>
          </p:cNvSpPr>
          <p:nvPr>
            <p:ph type="body" sz="quarter" idx="14"/>
          </p:nvPr>
        </p:nvSpPr>
        <p:spPr>
          <a:xfrm>
            <a:off x="983088" y="1504140"/>
            <a:ext cx="10082477" cy="2108498"/>
          </a:xfrm>
        </p:spPr>
        <p:txBody>
          <a:bodyPr/>
          <a:lstStyle/>
          <a:p>
            <a:r>
              <a:rPr lang="en-SG" b="1" dirty="0">
                <a:solidFill>
                  <a:srgbClr val="FFFF00"/>
                </a:solidFill>
              </a:rPr>
              <a:t>T</a:t>
            </a:r>
            <a:r>
              <a:rPr lang="en-SG" dirty="0"/>
              <a:t>hanksgiving: “Give thanks in all circumstances; for this is the will of God in Christ Jesus for you.”  </a:t>
            </a:r>
            <a:r>
              <a:rPr lang="en-SG" dirty="0" smtClean="0"/>
              <a:t>                                        1 </a:t>
            </a:r>
            <a:r>
              <a:rPr lang="en-SG" dirty="0" err="1"/>
              <a:t>Thess</a:t>
            </a:r>
            <a:r>
              <a:rPr lang="en-SG" dirty="0"/>
              <a:t> 5:18 </a:t>
            </a:r>
            <a:r>
              <a:rPr lang="en-SG" dirty="0" smtClean="0"/>
              <a:t>ESV  </a:t>
            </a:r>
          </a:p>
          <a:p>
            <a:r>
              <a:rPr lang="en-SG" dirty="0" smtClean="0">
                <a:sym typeface="Wingdings" panose="05000000000000000000" pitchFamily="2" charset="2"/>
              </a:rPr>
              <a:t></a:t>
            </a:r>
            <a:r>
              <a:rPr lang="en-SG" dirty="0" smtClean="0"/>
              <a:t> </a:t>
            </a:r>
            <a:r>
              <a:rPr lang="en-SG" b="1" dirty="0"/>
              <a:t>“I thank you for answering my prayer and giving me victory!” </a:t>
            </a:r>
            <a:r>
              <a:rPr lang="en-SG" b="1" dirty="0" smtClean="0"/>
              <a:t>      								     Ps </a:t>
            </a:r>
            <a:r>
              <a:rPr lang="en-SG" b="1" dirty="0"/>
              <a:t>118:21 NLT</a:t>
            </a:r>
          </a:p>
        </p:txBody>
      </p:sp>
    </p:spTree>
    <p:extLst>
      <p:ext uri="{BB962C8B-B14F-4D97-AF65-F5344CB8AC3E}">
        <p14:creationId xmlns:p14="http://schemas.microsoft.com/office/powerpoint/2010/main" val="36979059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088" y="445437"/>
            <a:ext cx="7086600" cy="584775"/>
          </a:xfrm>
        </p:spPr>
        <p:txBody>
          <a:bodyPr/>
          <a:lstStyle/>
          <a:p>
            <a:r>
              <a:rPr lang="en-SG" dirty="0"/>
              <a:t>What are we to pray?</a:t>
            </a:r>
          </a:p>
        </p:txBody>
      </p:sp>
      <p:sp>
        <p:nvSpPr>
          <p:cNvPr id="3" name="Text Placeholder 2"/>
          <p:cNvSpPr>
            <a:spLocks noGrp="1"/>
          </p:cNvSpPr>
          <p:nvPr>
            <p:ph type="body" sz="quarter" idx="14"/>
          </p:nvPr>
        </p:nvSpPr>
        <p:spPr>
          <a:xfrm>
            <a:off x="983088" y="1504140"/>
            <a:ext cx="10082477" cy="2108498"/>
          </a:xfrm>
        </p:spPr>
        <p:txBody>
          <a:bodyPr/>
          <a:lstStyle/>
          <a:p>
            <a:r>
              <a:rPr lang="en-SG" b="1" dirty="0">
                <a:solidFill>
                  <a:srgbClr val="FFFF00"/>
                </a:solidFill>
              </a:rPr>
              <a:t>S</a:t>
            </a:r>
            <a:r>
              <a:rPr lang="en-SG" dirty="0"/>
              <a:t>upplication: “Do not be anxious about anything, but in everything by prayer and supplication with thanksgiving let your requests be made known to God.” </a:t>
            </a:r>
            <a:r>
              <a:rPr lang="en-SG" dirty="0" smtClean="0"/>
              <a:t>  					         Phil </a:t>
            </a:r>
            <a:r>
              <a:rPr lang="en-SG" dirty="0"/>
              <a:t>4:6 </a:t>
            </a:r>
            <a:r>
              <a:rPr lang="en-SG" dirty="0" smtClean="0"/>
              <a:t>ESV</a:t>
            </a:r>
          </a:p>
          <a:p>
            <a:r>
              <a:rPr lang="en-SG" dirty="0" smtClean="0">
                <a:sym typeface="Wingdings" panose="05000000000000000000" pitchFamily="2" charset="2"/>
              </a:rPr>
              <a:t></a:t>
            </a:r>
            <a:r>
              <a:rPr lang="en-SG" dirty="0" smtClean="0"/>
              <a:t> </a:t>
            </a:r>
            <a:r>
              <a:rPr lang="en-SG" b="1" dirty="0"/>
              <a:t>“I pray that all may go well with you and that you may be in good health, as it goes well </a:t>
            </a:r>
            <a:r>
              <a:rPr lang="en-SG" b="1" dirty="0" smtClean="0"/>
              <a:t>with </a:t>
            </a:r>
            <a:r>
              <a:rPr lang="en-SG" b="1" dirty="0"/>
              <a:t>your soul.” </a:t>
            </a:r>
            <a:r>
              <a:rPr lang="en-SG" b="1" dirty="0" smtClean="0"/>
              <a:t>		3 </a:t>
            </a:r>
            <a:r>
              <a:rPr lang="en-SG" b="1" dirty="0" err="1"/>
              <a:t>Jn</a:t>
            </a:r>
            <a:r>
              <a:rPr lang="en-SG" b="1" dirty="0"/>
              <a:t> 2 ESV</a:t>
            </a:r>
          </a:p>
          <a:p>
            <a:r>
              <a:rPr lang="en-SG" dirty="0"/>
              <a:t>               </a:t>
            </a:r>
          </a:p>
        </p:txBody>
      </p:sp>
    </p:spTree>
    <p:extLst>
      <p:ext uri="{BB962C8B-B14F-4D97-AF65-F5344CB8AC3E}">
        <p14:creationId xmlns:p14="http://schemas.microsoft.com/office/powerpoint/2010/main" val="32443406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088" y="445437"/>
            <a:ext cx="7086600" cy="584775"/>
          </a:xfrm>
        </p:spPr>
        <p:txBody>
          <a:bodyPr/>
          <a:lstStyle/>
          <a:p>
            <a:r>
              <a:rPr lang="en-SG" dirty="0"/>
              <a:t>What are we to pray?</a:t>
            </a:r>
          </a:p>
        </p:txBody>
      </p:sp>
      <p:sp>
        <p:nvSpPr>
          <p:cNvPr id="3" name="Text Placeholder 2"/>
          <p:cNvSpPr>
            <a:spLocks noGrp="1"/>
          </p:cNvSpPr>
          <p:nvPr>
            <p:ph type="body" sz="quarter" idx="14"/>
          </p:nvPr>
        </p:nvSpPr>
        <p:spPr>
          <a:xfrm>
            <a:off x="983087" y="1504140"/>
            <a:ext cx="10736687" cy="2108498"/>
          </a:xfrm>
        </p:spPr>
        <p:txBody>
          <a:bodyPr/>
          <a:lstStyle/>
          <a:p>
            <a:r>
              <a:rPr lang="en-SG" b="1" dirty="0">
                <a:solidFill>
                  <a:srgbClr val="FFFF00"/>
                </a:solidFill>
              </a:rPr>
              <a:t>S</a:t>
            </a:r>
            <a:r>
              <a:rPr lang="en-SG" dirty="0"/>
              <a:t>upplication: “Do not be anxious about anything, but in everything by prayer and supplication with thanksgiving let your requests be made known to God.” </a:t>
            </a:r>
            <a:r>
              <a:rPr lang="en-SG" dirty="0" smtClean="0"/>
              <a:t>  					         		Phil </a:t>
            </a:r>
            <a:r>
              <a:rPr lang="en-SG" dirty="0"/>
              <a:t>4:6 </a:t>
            </a:r>
            <a:r>
              <a:rPr lang="en-SG" dirty="0" smtClean="0"/>
              <a:t>ESV</a:t>
            </a:r>
          </a:p>
          <a:p>
            <a:r>
              <a:rPr lang="en-SG" sz="2600" dirty="0" smtClean="0">
                <a:sym typeface="Wingdings" panose="05000000000000000000" pitchFamily="2" charset="2"/>
              </a:rPr>
              <a:t></a:t>
            </a:r>
            <a:r>
              <a:rPr lang="en-SG" sz="2600" dirty="0" smtClean="0"/>
              <a:t> </a:t>
            </a:r>
            <a:r>
              <a:rPr lang="en-SG" sz="2600" b="1" dirty="0"/>
              <a:t>“O Lord, please hear my prayer! Listen to the prayers of those of us who delight in honouring you.  Please grant me success today by making the king favourable to me.  Put it into his heart to be kind to me.”  </a:t>
            </a:r>
            <a:r>
              <a:rPr lang="en-SG" sz="2600" b="1" dirty="0" err="1"/>
              <a:t>Neh</a:t>
            </a:r>
            <a:r>
              <a:rPr lang="en-SG" sz="2600" b="1" dirty="0"/>
              <a:t> 1:11 NLT</a:t>
            </a:r>
          </a:p>
        </p:txBody>
      </p:sp>
    </p:spTree>
    <p:extLst>
      <p:ext uri="{BB962C8B-B14F-4D97-AF65-F5344CB8AC3E}">
        <p14:creationId xmlns:p14="http://schemas.microsoft.com/office/powerpoint/2010/main" val="11454162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088" y="445437"/>
            <a:ext cx="7086600" cy="584775"/>
          </a:xfrm>
        </p:spPr>
        <p:txBody>
          <a:bodyPr/>
          <a:lstStyle/>
          <a:p>
            <a:r>
              <a:rPr lang="en-SG" dirty="0" smtClean="0"/>
              <a:t>Quotation</a:t>
            </a:r>
            <a:endParaRPr lang="en-SG" dirty="0"/>
          </a:p>
        </p:txBody>
      </p:sp>
      <p:sp>
        <p:nvSpPr>
          <p:cNvPr id="3" name="Text Placeholder 2"/>
          <p:cNvSpPr>
            <a:spLocks noGrp="1"/>
          </p:cNvSpPr>
          <p:nvPr>
            <p:ph type="body" sz="quarter" idx="14"/>
          </p:nvPr>
        </p:nvSpPr>
        <p:spPr>
          <a:xfrm>
            <a:off x="983088" y="1658686"/>
            <a:ext cx="10298805" cy="2108498"/>
          </a:xfrm>
        </p:spPr>
        <p:txBody>
          <a:bodyPr/>
          <a:lstStyle/>
          <a:p>
            <a:r>
              <a:rPr lang="en-SG" b="1" dirty="0"/>
              <a:t>“I used to pray that God would feed the hungry, or do this or that, but now I pray that he will guide me to do whatever I'm supposed to do, what I can do. I used to pray for answers, but now I'm praying for strength. I used to believe that prayer changes things, but now I know that prayer changes us and we change things.”  </a:t>
            </a:r>
            <a:r>
              <a:rPr lang="en-SG" b="1" dirty="0" smtClean="0"/>
              <a:t> </a:t>
            </a:r>
            <a:r>
              <a:rPr lang="en-SG" b="1" dirty="0" smtClean="0"/>
              <a:t>Mother </a:t>
            </a:r>
            <a:r>
              <a:rPr lang="en-SG" b="1" dirty="0"/>
              <a:t>Teresa</a:t>
            </a:r>
          </a:p>
        </p:txBody>
      </p:sp>
    </p:spTree>
    <p:extLst>
      <p:ext uri="{BB962C8B-B14F-4D97-AF65-F5344CB8AC3E}">
        <p14:creationId xmlns:p14="http://schemas.microsoft.com/office/powerpoint/2010/main" val="17961262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088" y="445437"/>
            <a:ext cx="7086600" cy="584775"/>
          </a:xfrm>
        </p:spPr>
        <p:txBody>
          <a:bodyPr/>
          <a:lstStyle/>
          <a:p>
            <a:r>
              <a:rPr lang="en-SG" dirty="0" smtClean="0"/>
              <a:t>When do </a:t>
            </a:r>
            <a:r>
              <a:rPr lang="en-SG" dirty="0"/>
              <a:t>we </a:t>
            </a:r>
            <a:r>
              <a:rPr lang="en-SG" dirty="0" smtClean="0"/>
              <a:t>pray</a:t>
            </a:r>
            <a:r>
              <a:rPr lang="en-SG" dirty="0"/>
              <a:t>?</a:t>
            </a:r>
          </a:p>
        </p:txBody>
      </p:sp>
      <p:sp>
        <p:nvSpPr>
          <p:cNvPr id="3" name="Text Placeholder 2"/>
          <p:cNvSpPr>
            <a:spLocks noGrp="1"/>
          </p:cNvSpPr>
          <p:nvPr>
            <p:ph type="body" sz="quarter" idx="14"/>
          </p:nvPr>
        </p:nvSpPr>
        <p:spPr>
          <a:xfrm>
            <a:off x="983088" y="1504140"/>
            <a:ext cx="10298805" cy="2108498"/>
          </a:xfrm>
        </p:spPr>
        <p:txBody>
          <a:bodyPr/>
          <a:lstStyle/>
          <a:p>
            <a:pPr marL="514350" indent="-514350">
              <a:buFont typeface="+mj-lt"/>
              <a:buAutoNum type="arabicPeriod"/>
            </a:pPr>
            <a:r>
              <a:rPr lang="en-SG" dirty="0" smtClean="0"/>
              <a:t>Anytime</a:t>
            </a:r>
          </a:p>
          <a:p>
            <a:r>
              <a:rPr lang="en-SG" b="1" dirty="0"/>
              <a:t>Behold, he who keeps Israel will neither slumber nor sleep.    </a:t>
            </a:r>
            <a:r>
              <a:rPr lang="en-SG" b="1" dirty="0" smtClean="0"/>
              <a:t>             								</a:t>
            </a:r>
            <a:r>
              <a:rPr lang="en-SG" b="1" dirty="0" smtClean="0"/>
              <a:t>        </a:t>
            </a:r>
            <a:r>
              <a:rPr lang="en-SG" b="1" dirty="0" smtClean="0"/>
              <a:t>Ps </a:t>
            </a:r>
            <a:r>
              <a:rPr lang="en-SG" b="1" dirty="0"/>
              <a:t>121:4 ESV</a:t>
            </a:r>
          </a:p>
          <a:p>
            <a:endParaRPr lang="en-SG" dirty="0"/>
          </a:p>
        </p:txBody>
      </p:sp>
      <p:sp>
        <p:nvSpPr>
          <p:cNvPr id="4" name="TextBox 3"/>
          <p:cNvSpPr txBox="1"/>
          <p:nvPr/>
        </p:nvSpPr>
        <p:spPr>
          <a:xfrm>
            <a:off x="983088" y="4829577"/>
            <a:ext cx="9835166" cy="954107"/>
          </a:xfrm>
          <a:prstGeom prst="rect">
            <a:avLst/>
          </a:prstGeom>
          <a:noFill/>
        </p:spPr>
        <p:txBody>
          <a:bodyPr wrap="square" rtlCol="0">
            <a:spAutoFit/>
          </a:bodyPr>
          <a:lstStyle/>
          <a:p>
            <a:r>
              <a:rPr lang="en-SG" sz="2800" dirty="0"/>
              <a:t>Evening and morning and at noon I utter my complaint and moan, and he hears my voice</a:t>
            </a:r>
            <a:r>
              <a:rPr lang="en-SG" sz="2800" dirty="0" smtClean="0"/>
              <a:t>.  					    Ps 55:17 ESV</a:t>
            </a:r>
            <a:endParaRPr lang="en-SG" sz="2800" dirty="0"/>
          </a:p>
        </p:txBody>
      </p:sp>
    </p:spTree>
    <p:extLst>
      <p:ext uri="{BB962C8B-B14F-4D97-AF65-F5344CB8AC3E}">
        <p14:creationId xmlns:p14="http://schemas.microsoft.com/office/powerpoint/2010/main" val="519941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088" y="445437"/>
            <a:ext cx="7086600" cy="584775"/>
          </a:xfrm>
        </p:spPr>
        <p:txBody>
          <a:bodyPr/>
          <a:lstStyle/>
          <a:p>
            <a:r>
              <a:rPr lang="en-SG" dirty="0" smtClean="0"/>
              <a:t>When do </a:t>
            </a:r>
            <a:r>
              <a:rPr lang="en-SG" dirty="0"/>
              <a:t>we </a:t>
            </a:r>
            <a:r>
              <a:rPr lang="en-SG" dirty="0" smtClean="0"/>
              <a:t>pray</a:t>
            </a:r>
            <a:r>
              <a:rPr lang="en-SG" dirty="0"/>
              <a:t>?</a:t>
            </a:r>
          </a:p>
        </p:txBody>
      </p:sp>
      <p:sp>
        <p:nvSpPr>
          <p:cNvPr id="3" name="Text Placeholder 2"/>
          <p:cNvSpPr>
            <a:spLocks noGrp="1"/>
          </p:cNvSpPr>
          <p:nvPr>
            <p:ph type="body" sz="quarter" idx="14"/>
          </p:nvPr>
        </p:nvSpPr>
        <p:spPr>
          <a:xfrm>
            <a:off x="983088" y="1504140"/>
            <a:ext cx="10298805" cy="2108498"/>
          </a:xfrm>
        </p:spPr>
        <p:txBody>
          <a:bodyPr/>
          <a:lstStyle/>
          <a:p>
            <a:pPr marL="514350" lvl="0" indent="-514350">
              <a:buFont typeface="+mj-lt"/>
              <a:buAutoNum type="arabicPeriod" startAt="2"/>
            </a:pPr>
            <a:r>
              <a:rPr lang="en-SG" dirty="0"/>
              <a:t>Without ceasing </a:t>
            </a:r>
          </a:p>
          <a:p>
            <a:r>
              <a:rPr lang="en-SG" b="1" baseline="30000" dirty="0"/>
              <a:t> </a:t>
            </a:r>
            <a:r>
              <a:rPr lang="en-SG" b="1" dirty="0"/>
              <a:t>Pray without ceasing, … for this is the will of God in Christ Jesus for you. </a:t>
            </a:r>
            <a:r>
              <a:rPr lang="en-SG" b="1" dirty="0" smtClean="0"/>
              <a:t>							      1 </a:t>
            </a:r>
            <a:r>
              <a:rPr lang="en-SG" b="1" dirty="0" err="1"/>
              <a:t>Thess</a:t>
            </a:r>
            <a:r>
              <a:rPr lang="en-SG" b="1" dirty="0"/>
              <a:t> 5:17-18 ESV</a:t>
            </a:r>
          </a:p>
          <a:p>
            <a:endParaRPr lang="en-SG" dirty="0"/>
          </a:p>
        </p:txBody>
      </p:sp>
      <p:sp>
        <p:nvSpPr>
          <p:cNvPr id="4" name="TextBox 3"/>
          <p:cNvSpPr txBox="1"/>
          <p:nvPr/>
        </p:nvSpPr>
        <p:spPr>
          <a:xfrm>
            <a:off x="983087" y="4893972"/>
            <a:ext cx="9538951" cy="1384995"/>
          </a:xfrm>
          <a:prstGeom prst="rect">
            <a:avLst/>
          </a:prstGeom>
          <a:noFill/>
        </p:spPr>
        <p:txBody>
          <a:bodyPr wrap="square" rtlCol="0">
            <a:spAutoFit/>
          </a:bodyPr>
          <a:lstStyle/>
          <a:p>
            <a:r>
              <a:rPr lang="en-SG" sz="2800" dirty="0"/>
              <a:t>And so, from the day we heard, we have not ceased to pray for you, asking that you may be filled with the knowledge of his will in all spiritual wisdom and </a:t>
            </a:r>
            <a:r>
              <a:rPr lang="en-SG" sz="2800" dirty="0" smtClean="0"/>
              <a:t>understanding …               Col 1:9 ESV</a:t>
            </a:r>
            <a:endParaRPr lang="en-SG" sz="2800" dirty="0"/>
          </a:p>
        </p:txBody>
      </p:sp>
    </p:spTree>
    <p:extLst>
      <p:ext uri="{BB962C8B-B14F-4D97-AF65-F5344CB8AC3E}">
        <p14:creationId xmlns:p14="http://schemas.microsoft.com/office/powerpoint/2010/main" val="504597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088" y="445437"/>
            <a:ext cx="7086600" cy="584775"/>
          </a:xfrm>
        </p:spPr>
        <p:txBody>
          <a:bodyPr/>
          <a:lstStyle/>
          <a:p>
            <a:r>
              <a:rPr lang="en-SG" dirty="0" smtClean="0"/>
              <a:t>How do </a:t>
            </a:r>
            <a:r>
              <a:rPr lang="en-SG" dirty="0"/>
              <a:t>we </a:t>
            </a:r>
            <a:r>
              <a:rPr lang="en-SG" dirty="0" smtClean="0"/>
              <a:t>pray</a:t>
            </a:r>
            <a:r>
              <a:rPr lang="en-SG" dirty="0"/>
              <a:t>?</a:t>
            </a:r>
          </a:p>
        </p:txBody>
      </p:sp>
      <p:sp>
        <p:nvSpPr>
          <p:cNvPr id="3" name="Text Placeholder 2"/>
          <p:cNvSpPr>
            <a:spLocks noGrp="1"/>
          </p:cNvSpPr>
          <p:nvPr>
            <p:ph type="body" sz="quarter" idx="14"/>
          </p:nvPr>
        </p:nvSpPr>
        <p:spPr>
          <a:xfrm>
            <a:off x="983088" y="1504140"/>
            <a:ext cx="10298805" cy="2108498"/>
          </a:xfrm>
        </p:spPr>
        <p:txBody>
          <a:bodyPr/>
          <a:lstStyle/>
          <a:p>
            <a:pPr marL="514350" indent="-514350">
              <a:buFont typeface="+mj-lt"/>
              <a:buAutoNum type="arabicPeriod"/>
            </a:pPr>
            <a:r>
              <a:rPr lang="en-SG" dirty="0" smtClean="0"/>
              <a:t>Pray the Scriptures (Col 1:9-12)</a:t>
            </a:r>
          </a:p>
          <a:p>
            <a:pPr marL="514350" lvl="0" indent="-514350">
              <a:buFont typeface="+mj-lt"/>
              <a:buAutoNum type="arabicPeriod"/>
            </a:pPr>
            <a:r>
              <a:rPr lang="en-SG" dirty="0"/>
              <a:t>Pray </a:t>
            </a:r>
            <a:r>
              <a:rPr lang="en-SG" dirty="0" smtClean="0"/>
              <a:t>corporately, earnestly </a:t>
            </a:r>
            <a:r>
              <a:rPr lang="en-SG" dirty="0" smtClean="0"/>
              <a:t>and </a:t>
            </a:r>
            <a:r>
              <a:rPr lang="en-SG" dirty="0"/>
              <a:t>intently</a:t>
            </a:r>
          </a:p>
          <a:p>
            <a:r>
              <a:rPr lang="en-SG" b="1" dirty="0"/>
              <a:t>So Peter was kept in prison, but earnest prayer for him was made to God by the church.   </a:t>
            </a:r>
            <a:r>
              <a:rPr lang="en-SG" b="1" dirty="0" smtClean="0"/>
              <a:t>					      Acts </a:t>
            </a:r>
            <a:r>
              <a:rPr lang="en-SG" b="1" dirty="0"/>
              <a:t>12:5 ESV</a:t>
            </a:r>
          </a:p>
        </p:txBody>
      </p:sp>
      <p:sp>
        <p:nvSpPr>
          <p:cNvPr id="4" name="TextBox 3"/>
          <p:cNvSpPr txBox="1"/>
          <p:nvPr/>
        </p:nvSpPr>
        <p:spPr>
          <a:xfrm>
            <a:off x="983087" y="4945487"/>
            <a:ext cx="10182895" cy="1815882"/>
          </a:xfrm>
          <a:prstGeom prst="rect">
            <a:avLst/>
          </a:prstGeom>
          <a:noFill/>
        </p:spPr>
        <p:txBody>
          <a:bodyPr wrap="square" rtlCol="0">
            <a:spAutoFit/>
          </a:bodyPr>
          <a:lstStyle/>
          <a:p>
            <a:r>
              <a:rPr lang="en-SG" sz="2800" dirty="0" smtClean="0"/>
              <a:t>“Again </a:t>
            </a:r>
            <a:r>
              <a:rPr lang="en-SG" sz="2800" dirty="0"/>
              <a:t>I say to you, if two of you agree on earth about anything they ask, it will be done for them by my Father in heaven. </a:t>
            </a:r>
            <a:r>
              <a:rPr lang="en-SG" sz="2800" b="1" baseline="30000" dirty="0"/>
              <a:t> </a:t>
            </a:r>
            <a:r>
              <a:rPr lang="en-SG" sz="2800" dirty="0"/>
              <a:t>For where two or three are gathered in my name, there am I among them</a:t>
            </a:r>
            <a:r>
              <a:rPr lang="en-SG" sz="2800" dirty="0" smtClean="0"/>
              <a:t>.”          							          Matt 18:19-20 ESV</a:t>
            </a:r>
            <a:endParaRPr lang="en-SG" sz="2800" dirty="0"/>
          </a:p>
        </p:txBody>
      </p:sp>
    </p:spTree>
    <p:extLst>
      <p:ext uri="{BB962C8B-B14F-4D97-AF65-F5344CB8AC3E}">
        <p14:creationId xmlns:p14="http://schemas.microsoft.com/office/powerpoint/2010/main" val="3588314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088" y="445437"/>
            <a:ext cx="7086600" cy="584775"/>
          </a:xfrm>
        </p:spPr>
        <p:txBody>
          <a:bodyPr/>
          <a:lstStyle/>
          <a:p>
            <a:r>
              <a:rPr lang="en-SG" dirty="0" smtClean="0"/>
              <a:t>How do </a:t>
            </a:r>
            <a:r>
              <a:rPr lang="en-SG" dirty="0"/>
              <a:t>we </a:t>
            </a:r>
            <a:r>
              <a:rPr lang="en-SG" dirty="0" smtClean="0"/>
              <a:t>pray</a:t>
            </a:r>
            <a:r>
              <a:rPr lang="en-SG" dirty="0"/>
              <a:t>?</a:t>
            </a:r>
          </a:p>
        </p:txBody>
      </p:sp>
      <p:sp>
        <p:nvSpPr>
          <p:cNvPr id="3" name="Text Placeholder 2"/>
          <p:cNvSpPr>
            <a:spLocks noGrp="1"/>
          </p:cNvSpPr>
          <p:nvPr>
            <p:ph type="body" sz="quarter" idx="14"/>
          </p:nvPr>
        </p:nvSpPr>
        <p:spPr>
          <a:xfrm>
            <a:off x="983088" y="1658687"/>
            <a:ext cx="10298805" cy="2108498"/>
          </a:xfrm>
        </p:spPr>
        <p:txBody>
          <a:bodyPr/>
          <a:lstStyle/>
          <a:p>
            <a:r>
              <a:rPr lang="en-SG" b="1" dirty="0"/>
              <a:t>For the </a:t>
            </a:r>
            <a:r>
              <a:rPr lang="en-SG" b="1" dirty="0">
                <a:solidFill>
                  <a:srgbClr val="FFFF00"/>
                </a:solidFill>
              </a:rPr>
              <a:t>weapons</a:t>
            </a:r>
            <a:r>
              <a:rPr lang="en-SG" b="1" dirty="0"/>
              <a:t> of our warfare are not of the flesh, but </a:t>
            </a:r>
            <a:r>
              <a:rPr lang="en-SG" b="1" dirty="0">
                <a:solidFill>
                  <a:srgbClr val="FFFF00"/>
                </a:solidFill>
              </a:rPr>
              <a:t>divinely powerful</a:t>
            </a:r>
            <a:r>
              <a:rPr lang="en-SG" b="1" dirty="0"/>
              <a:t> for the destruction of fortresses. </a:t>
            </a:r>
            <a:r>
              <a:rPr lang="en-SG" b="1" i="1" dirty="0"/>
              <a:t>We are</a:t>
            </a:r>
            <a:r>
              <a:rPr lang="en-SG" b="1" dirty="0"/>
              <a:t> destroying speculations (</a:t>
            </a:r>
            <a:r>
              <a:rPr lang="en-SG" b="1" i="1" dirty="0" err="1"/>
              <a:t>logismos</a:t>
            </a:r>
            <a:r>
              <a:rPr lang="en-SG" b="1" dirty="0"/>
              <a:t>) and every lofty thing (</a:t>
            </a:r>
            <a:r>
              <a:rPr lang="en-SG" b="1" i="1" dirty="0" err="1"/>
              <a:t>hupsoma</a:t>
            </a:r>
            <a:r>
              <a:rPr lang="en-SG" b="1" dirty="0"/>
              <a:t>) raised up against the knowledge of God, and </a:t>
            </a:r>
            <a:r>
              <a:rPr lang="en-SG" b="1" i="1" dirty="0"/>
              <a:t>we are</a:t>
            </a:r>
            <a:r>
              <a:rPr lang="en-SG" b="1" dirty="0"/>
              <a:t> taking every thought (</a:t>
            </a:r>
            <a:r>
              <a:rPr lang="en-SG" b="1" i="1" dirty="0" err="1"/>
              <a:t>noema</a:t>
            </a:r>
            <a:r>
              <a:rPr lang="en-SG" b="1" dirty="0"/>
              <a:t>) captive to the obedience of Christ.  </a:t>
            </a:r>
            <a:r>
              <a:rPr lang="en-SG" b="1" dirty="0" smtClean="0"/>
              <a:t>          2 </a:t>
            </a:r>
            <a:r>
              <a:rPr lang="en-SG" b="1" dirty="0" err="1"/>
              <a:t>Cor</a:t>
            </a:r>
            <a:r>
              <a:rPr lang="en-SG" b="1" dirty="0"/>
              <a:t> 10:4-5 NASB</a:t>
            </a:r>
          </a:p>
        </p:txBody>
      </p:sp>
      <p:sp>
        <p:nvSpPr>
          <p:cNvPr id="4" name="TextBox 3"/>
          <p:cNvSpPr txBox="1"/>
          <p:nvPr/>
        </p:nvSpPr>
        <p:spPr>
          <a:xfrm>
            <a:off x="562377" y="4279750"/>
            <a:ext cx="11140225" cy="3046988"/>
          </a:xfrm>
          <a:prstGeom prst="rect">
            <a:avLst/>
          </a:prstGeom>
          <a:noFill/>
        </p:spPr>
        <p:txBody>
          <a:bodyPr wrap="square" rtlCol="0">
            <a:spAutoFit/>
          </a:bodyPr>
          <a:lstStyle/>
          <a:p>
            <a:pPr lvl="0"/>
            <a:r>
              <a:rPr lang="en-SG" sz="2400" i="1" dirty="0" err="1"/>
              <a:t>Logismos</a:t>
            </a:r>
            <a:r>
              <a:rPr lang="en-SG" sz="2400" dirty="0"/>
              <a:t> – accumulated wisdom and information learned over time becoming one’s beliefs based on philosophies, religions, humanism, atheism, intellectualism, roots of rejection, perversions, addictions, etc. </a:t>
            </a:r>
            <a:r>
              <a:rPr lang="en-SG" sz="2400" dirty="0" smtClean="0"/>
              <a:t>one imbibed throughout his life. </a:t>
            </a:r>
          </a:p>
          <a:p>
            <a:pPr lvl="0"/>
            <a:r>
              <a:rPr lang="en-SG" sz="2400" i="1" dirty="0" err="1" smtClean="0"/>
              <a:t>Hupsoma</a:t>
            </a:r>
            <a:r>
              <a:rPr lang="en-SG" sz="2400" dirty="0" smtClean="0"/>
              <a:t> </a:t>
            </a:r>
            <a:r>
              <a:rPr lang="en-SG" sz="2400" dirty="0"/>
              <a:t>– </a:t>
            </a:r>
            <a:r>
              <a:rPr lang="en-SG" sz="2400" dirty="0" smtClean="0"/>
              <a:t>it </a:t>
            </a:r>
            <a:r>
              <a:rPr lang="en-SG" sz="2400" dirty="0"/>
              <a:t>encompasses all </a:t>
            </a:r>
            <a:r>
              <a:rPr lang="en-SG" sz="2400" dirty="0" err="1"/>
              <a:t>mindsets</a:t>
            </a:r>
            <a:r>
              <a:rPr lang="en-SG" sz="2400" dirty="0"/>
              <a:t> that exalt themselves against the knowledge of God; </a:t>
            </a:r>
            <a:r>
              <a:rPr lang="en-SG" sz="2400" dirty="0" smtClean="0"/>
              <a:t>to </a:t>
            </a:r>
            <a:r>
              <a:rPr lang="en-SG" sz="2400" dirty="0"/>
              <a:t>decide for ourselves what is right and wrong and basically be our own god. </a:t>
            </a:r>
          </a:p>
          <a:p>
            <a:pPr lvl="0"/>
            <a:r>
              <a:rPr lang="en-SG" sz="2400" i="1" dirty="0" err="1"/>
              <a:t>Noema</a:t>
            </a:r>
            <a:r>
              <a:rPr lang="en-SG" sz="2400" dirty="0"/>
              <a:t> – spontaneous thoughts and temptations the devil uses to assault unbelievers, including his plans and schemes to keep them in darkness.    </a:t>
            </a:r>
          </a:p>
          <a:p>
            <a:endParaRPr lang="en-SG" sz="2400" dirty="0"/>
          </a:p>
        </p:txBody>
      </p:sp>
    </p:spTree>
    <p:extLst>
      <p:ext uri="{BB962C8B-B14F-4D97-AF65-F5344CB8AC3E}">
        <p14:creationId xmlns:p14="http://schemas.microsoft.com/office/powerpoint/2010/main" val="34041253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67925" y="393923"/>
            <a:ext cx="7285149" cy="584775"/>
          </a:xfrm>
        </p:spPr>
        <p:txBody>
          <a:bodyPr/>
          <a:lstStyle/>
          <a:p>
            <a:r>
              <a:rPr lang="en-SG" sz="3600" dirty="0"/>
              <a:t>“History Belongs to the Intercessors” </a:t>
            </a:r>
            <a:r>
              <a:rPr lang="en-SG" sz="2800" dirty="0"/>
              <a:t> </a:t>
            </a:r>
            <a:r>
              <a:rPr lang="en-SG" sz="2800" dirty="0" smtClean="0"/>
              <a:t>					     Walter </a:t>
            </a:r>
            <a:r>
              <a:rPr lang="en-SG" sz="2800" dirty="0"/>
              <a:t>Wink </a:t>
            </a:r>
            <a:endParaRPr lang="en-US" sz="2800" dirty="0"/>
          </a:p>
        </p:txBody>
      </p:sp>
      <p:sp>
        <p:nvSpPr>
          <p:cNvPr id="3" name="Text Placeholder 2"/>
          <p:cNvSpPr>
            <a:spLocks noGrp="1"/>
          </p:cNvSpPr>
          <p:nvPr>
            <p:ph type="body" sz="quarter" idx="14"/>
          </p:nvPr>
        </p:nvSpPr>
        <p:spPr>
          <a:xfrm>
            <a:off x="4167925" y="1782436"/>
            <a:ext cx="7086600" cy="2108498"/>
          </a:xfrm>
        </p:spPr>
        <p:txBody>
          <a:bodyPr/>
          <a:lstStyle/>
          <a:p>
            <a:r>
              <a:rPr lang="en-SG" b="1" dirty="0"/>
              <a:t>Intercessory prayer is spiritual defiance of what is in the way of what God has promised. Intercession visualizes an alternative future to the one apparently fated by the momentum of current forces. </a:t>
            </a:r>
          </a:p>
        </p:txBody>
      </p:sp>
      <p:pic>
        <p:nvPicPr>
          <p:cNvPr id="6" name="Picture Placeholder 5"/>
          <p:cNvPicPr>
            <a:picLocks noGrp="1" noChangeAspect="1"/>
          </p:cNvPicPr>
          <p:nvPr>
            <p:ph type="pic" sz="quarter" idx="13"/>
          </p:nvPr>
        </p:nvPicPr>
        <p:blipFill>
          <a:blip r:embed="rId2"/>
          <a:srcRect l="21783" r="21783"/>
          <a:stretch>
            <a:fillRect/>
          </a:stretch>
        </p:blipFill>
        <p:spPr>
          <a:prstGeom prst="rect">
            <a:avLst/>
          </a:prstGeom>
        </p:spPr>
      </p:pic>
    </p:spTree>
    <p:extLst>
      <p:ext uri="{BB962C8B-B14F-4D97-AF65-F5344CB8AC3E}">
        <p14:creationId xmlns:p14="http://schemas.microsoft.com/office/powerpoint/2010/main" val="2205505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088" y="445437"/>
            <a:ext cx="7086600" cy="584775"/>
          </a:xfrm>
        </p:spPr>
        <p:txBody>
          <a:bodyPr/>
          <a:lstStyle/>
          <a:p>
            <a:r>
              <a:rPr lang="en-SG" dirty="0" smtClean="0"/>
              <a:t>The Prayers of the Saints</a:t>
            </a:r>
            <a:endParaRPr lang="en-SG" dirty="0"/>
          </a:p>
        </p:txBody>
      </p:sp>
      <p:sp>
        <p:nvSpPr>
          <p:cNvPr id="3" name="Text Placeholder 2"/>
          <p:cNvSpPr>
            <a:spLocks noGrp="1"/>
          </p:cNvSpPr>
          <p:nvPr>
            <p:ph type="body" sz="quarter" idx="14"/>
          </p:nvPr>
        </p:nvSpPr>
        <p:spPr>
          <a:xfrm>
            <a:off x="983088" y="1782436"/>
            <a:ext cx="9397284" cy="2108498"/>
          </a:xfrm>
        </p:spPr>
        <p:txBody>
          <a:bodyPr/>
          <a:lstStyle/>
          <a:p>
            <a:r>
              <a:rPr lang="en-SG" b="1" dirty="0"/>
              <a:t>And when he had taken the scroll, the four living creatures and the twenty-four elders fell down before the Lamb, each holding a harp, and golden bowls full of incense, which are the prayers of the saints.  </a:t>
            </a:r>
            <a:r>
              <a:rPr lang="en-SG" b="1" dirty="0" smtClean="0"/>
              <a:t>				Rev </a:t>
            </a:r>
            <a:r>
              <a:rPr lang="en-SG" b="1" dirty="0"/>
              <a:t>5:8 ESV</a:t>
            </a:r>
            <a:endParaRPr lang="en-SG" dirty="0"/>
          </a:p>
          <a:p>
            <a:endParaRPr lang="en-SG" dirty="0"/>
          </a:p>
        </p:txBody>
      </p:sp>
      <p:pic>
        <p:nvPicPr>
          <p:cNvPr id="5" name="Picture 4"/>
          <p:cNvPicPr>
            <a:picLocks noChangeAspect="1"/>
          </p:cNvPicPr>
          <p:nvPr/>
        </p:nvPicPr>
        <p:blipFill>
          <a:blip r:embed="rId2"/>
          <a:stretch>
            <a:fillRect/>
          </a:stretch>
        </p:blipFill>
        <p:spPr>
          <a:xfrm>
            <a:off x="8589001" y="4362450"/>
            <a:ext cx="3333750" cy="2495550"/>
          </a:xfrm>
          <a:prstGeom prst="rect">
            <a:avLst/>
          </a:prstGeom>
        </p:spPr>
      </p:pic>
    </p:spTree>
    <p:extLst>
      <p:ext uri="{BB962C8B-B14F-4D97-AF65-F5344CB8AC3E}">
        <p14:creationId xmlns:p14="http://schemas.microsoft.com/office/powerpoint/2010/main" val="22069390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088" y="445437"/>
            <a:ext cx="7086600" cy="584775"/>
          </a:xfrm>
        </p:spPr>
        <p:txBody>
          <a:bodyPr/>
          <a:lstStyle/>
          <a:p>
            <a:r>
              <a:rPr lang="en-SG" dirty="0" smtClean="0"/>
              <a:t>Incense and Prayers</a:t>
            </a:r>
            <a:endParaRPr lang="en-SG" dirty="0"/>
          </a:p>
        </p:txBody>
      </p:sp>
      <p:sp>
        <p:nvSpPr>
          <p:cNvPr id="3" name="Text Placeholder 2"/>
          <p:cNvSpPr>
            <a:spLocks noGrp="1"/>
          </p:cNvSpPr>
          <p:nvPr>
            <p:ph type="body" sz="quarter" idx="14"/>
          </p:nvPr>
        </p:nvSpPr>
        <p:spPr>
          <a:xfrm>
            <a:off x="983088" y="1782436"/>
            <a:ext cx="9397284" cy="2108498"/>
          </a:xfrm>
        </p:spPr>
        <p:txBody>
          <a:bodyPr/>
          <a:lstStyle/>
          <a:p>
            <a:r>
              <a:rPr lang="en-SG" b="1" dirty="0"/>
              <a:t>The </a:t>
            </a:r>
            <a:r>
              <a:rPr lang="en-SG" b="1" cap="small" dirty="0"/>
              <a:t>Lord</a:t>
            </a:r>
            <a:r>
              <a:rPr lang="en-SG" b="1" dirty="0"/>
              <a:t> said to Moses, “Take sweet spices, stacte, and </a:t>
            </a:r>
            <a:r>
              <a:rPr lang="en-SG" b="1" dirty="0" err="1"/>
              <a:t>onycha</a:t>
            </a:r>
            <a:r>
              <a:rPr lang="en-SG" b="1" dirty="0"/>
              <a:t>, and galbanum, sweet spices with pure frankincense (of each shall there be an equal part), and make an incense blended as by the perfumer, seasoned with salt, pure and holy. </a:t>
            </a:r>
            <a:r>
              <a:rPr lang="en-SG" b="1" dirty="0" smtClean="0"/>
              <a:t>          				                 Exodus </a:t>
            </a:r>
            <a:r>
              <a:rPr lang="en-SG" b="1" dirty="0"/>
              <a:t>30:34-35 </a:t>
            </a:r>
            <a:r>
              <a:rPr lang="en-SG" b="1" dirty="0" smtClean="0"/>
              <a:t>ESV  </a:t>
            </a:r>
            <a:endParaRPr lang="en-SG" b="1" dirty="0"/>
          </a:p>
          <a:p>
            <a:endParaRPr lang="en-SG" dirty="0"/>
          </a:p>
        </p:txBody>
      </p:sp>
      <p:sp>
        <p:nvSpPr>
          <p:cNvPr id="4" name="TextBox 3"/>
          <p:cNvSpPr txBox="1"/>
          <p:nvPr/>
        </p:nvSpPr>
        <p:spPr>
          <a:xfrm>
            <a:off x="983089" y="4850296"/>
            <a:ext cx="10016216" cy="1231106"/>
          </a:xfrm>
          <a:prstGeom prst="rect">
            <a:avLst/>
          </a:prstGeom>
          <a:noFill/>
        </p:spPr>
        <p:txBody>
          <a:bodyPr wrap="square" rtlCol="0">
            <a:spAutoFit/>
          </a:bodyPr>
          <a:lstStyle/>
          <a:p>
            <a:r>
              <a:rPr lang="en-SG" sz="2800" dirty="0"/>
              <a:t>Let my prayer be counted as incense before you, and the lifting up of my hands as the evening sacrifice! </a:t>
            </a:r>
            <a:r>
              <a:rPr lang="en-SG" sz="2800" dirty="0" smtClean="0"/>
              <a:t>                              Ps </a:t>
            </a:r>
            <a:r>
              <a:rPr lang="en-SG" sz="2800" dirty="0"/>
              <a:t>141:2 ESV</a:t>
            </a:r>
          </a:p>
          <a:p>
            <a:endParaRPr lang="en-SG" dirty="0"/>
          </a:p>
        </p:txBody>
      </p:sp>
    </p:spTree>
    <p:extLst>
      <p:ext uri="{BB962C8B-B14F-4D97-AF65-F5344CB8AC3E}">
        <p14:creationId xmlns:p14="http://schemas.microsoft.com/office/powerpoint/2010/main" val="933718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088" y="445437"/>
            <a:ext cx="7086600" cy="584775"/>
          </a:xfrm>
        </p:spPr>
        <p:txBody>
          <a:bodyPr/>
          <a:lstStyle/>
          <a:p>
            <a:r>
              <a:rPr lang="en-SG" dirty="0" smtClean="0"/>
              <a:t>Incense and Prayers – on earth</a:t>
            </a:r>
            <a:endParaRPr lang="en-SG" dirty="0"/>
          </a:p>
        </p:txBody>
      </p:sp>
      <p:sp>
        <p:nvSpPr>
          <p:cNvPr id="3" name="Text Placeholder 2"/>
          <p:cNvSpPr>
            <a:spLocks noGrp="1"/>
          </p:cNvSpPr>
          <p:nvPr>
            <p:ph type="body" sz="quarter" idx="14"/>
          </p:nvPr>
        </p:nvSpPr>
        <p:spPr>
          <a:xfrm>
            <a:off x="983088" y="1782436"/>
            <a:ext cx="9397284" cy="2108498"/>
          </a:xfrm>
        </p:spPr>
        <p:txBody>
          <a:bodyPr/>
          <a:lstStyle/>
          <a:p>
            <a:r>
              <a:rPr lang="en-SG" b="1" baseline="30000" dirty="0"/>
              <a:t>8 </a:t>
            </a:r>
            <a:r>
              <a:rPr lang="en-SG" b="1" dirty="0"/>
              <a:t>Now while he was serving as priest before God when his division was on duty, </a:t>
            </a:r>
            <a:r>
              <a:rPr lang="en-SG" b="1" baseline="30000" dirty="0"/>
              <a:t>9 </a:t>
            </a:r>
            <a:r>
              <a:rPr lang="en-SG" b="1" dirty="0"/>
              <a:t>according to the custom of the priesthood, he was chosen by lot to enter the temple of the Lord and burn incense. </a:t>
            </a:r>
            <a:r>
              <a:rPr lang="en-SG" b="1" baseline="30000" dirty="0"/>
              <a:t>10 </a:t>
            </a:r>
            <a:r>
              <a:rPr lang="en-SG" b="1" dirty="0"/>
              <a:t>And the whole multitude of the people were </a:t>
            </a:r>
            <a:r>
              <a:rPr lang="en-SG" b="1" dirty="0">
                <a:solidFill>
                  <a:srgbClr val="FFFF00"/>
                </a:solidFill>
              </a:rPr>
              <a:t>praying</a:t>
            </a:r>
            <a:r>
              <a:rPr lang="en-SG" b="1" dirty="0"/>
              <a:t> outside at the </a:t>
            </a:r>
            <a:r>
              <a:rPr lang="en-SG" b="1" dirty="0">
                <a:solidFill>
                  <a:srgbClr val="FFFF00"/>
                </a:solidFill>
              </a:rPr>
              <a:t>hour of incense</a:t>
            </a:r>
            <a:r>
              <a:rPr lang="en-SG" b="1" dirty="0"/>
              <a:t>.  </a:t>
            </a:r>
            <a:r>
              <a:rPr lang="en-SG" b="1" dirty="0" smtClean="0"/>
              <a:t>           								    Luke </a:t>
            </a:r>
            <a:r>
              <a:rPr lang="en-SG" b="1" dirty="0"/>
              <a:t>1:8-10 ESV</a:t>
            </a:r>
          </a:p>
          <a:p>
            <a:endParaRPr lang="en-SG" dirty="0"/>
          </a:p>
        </p:txBody>
      </p:sp>
      <p:sp>
        <p:nvSpPr>
          <p:cNvPr id="4" name="TextBox 3"/>
          <p:cNvSpPr txBox="1"/>
          <p:nvPr/>
        </p:nvSpPr>
        <p:spPr>
          <a:xfrm>
            <a:off x="1017430" y="4643158"/>
            <a:ext cx="10135673" cy="2092881"/>
          </a:xfrm>
          <a:prstGeom prst="rect">
            <a:avLst/>
          </a:prstGeom>
          <a:noFill/>
        </p:spPr>
        <p:txBody>
          <a:bodyPr wrap="square" rtlCol="0">
            <a:spAutoFit/>
          </a:bodyPr>
          <a:lstStyle/>
          <a:p>
            <a:r>
              <a:rPr lang="en-SG" sz="2600" dirty="0"/>
              <a:t>And the angel answered him, “I am Gabriel. I stand in the presence of God, and I was sent to speak to you and to bring you this good news. </a:t>
            </a:r>
            <a:r>
              <a:rPr lang="en-SG" sz="2600" dirty="0" smtClean="0"/>
              <a:t> And </a:t>
            </a:r>
            <a:r>
              <a:rPr lang="en-SG" sz="2600" dirty="0"/>
              <a:t>behold, you will be silent and unable to speak until the day that these things take place, because you did not believe my words, which will be fulfilled in their time</a:t>
            </a:r>
            <a:r>
              <a:rPr lang="en-SG" sz="2600" dirty="0" smtClean="0"/>
              <a:t>.”    			Luke 1:19-20 ESV</a:t>
            </a:r>
            <a:endParaRPr lang="en-SG" sz="2600" dirty="0"/>
          </a:p>
        </p:txBody>
      </p:sp>
    </p:spTree>
    <p:extLst>
      <p:ext uri="{BB962C8B-B14F-4D97-AF65-F5344CB8AC3E}">
        <p14:creationId xmlns:p14="http://schemas.microsoft.com/office/powerpoint/2010/main" val="2513550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088" y="445437"/>
            <a:ext cx="7086600" cy="584775"/>
          </a:xfrm>
        </p:spPr>
        <p:txBody>
          <a:bodyPr/>
          <a:lstStyle/>
          <a:p>
            <a:r>
              <a:rPr lang="en-SG" dirty="0" smtClean="0"/>
              <a:t>Incense and Prayers – in heaven</a:t>
            </a:r>
            <a:endParaRPr lang="en-SG" dirty="0"/>
          </a:p>
        </p:txBody>
      </p:sp>
      <p:sp>
        <p:nvSpPr>
          <p:cNvPr id="3" name="Text Placeholder 2"/>
          <p:cNvSpPr>
            <a:spLocks noGrp="1"/>
          </p:cNvSpPr>
          <p:nvPr>
            <p:ph type="body" sz="quarter" idx="14"/>
          </p:nvPr>
        </p:nvSpPr>
        <p:spPr>
          <a:xfrm>
            <a:off x="386366" y="1636662"/>
            <a:ext cx="10908406" cy="2108498"/>
          </a:xfrm>
        </p:spPr>
        <p:txBody>
          <a:bodyPr/>
          <a:lstStyle/>
          <a:p>
            <a:r>
              <a:rPr lang="en-SG" sz="2400" b="1" baseline="30000" dirty="0" smtClean="0"/>
              <a:t>2</a:t>
            </a:r>
            <a:r>
              <a:rPr lang="en-SG" sz="2400" b="1" baseline="30000" dirty="0"/>
              <a:t> </a:t>
            </a:r>
            <a:r>
              <a:rPr lang="en-SG" sz="2400" b="1" dirty="0"/>
              <a:t>Then I saw the seven angels who stand before God, and seven trumpets were given to them</a:t>
            </a:r>
            <a:r>
              <a:rPr lang="en-SG" sz="2400" b="1" dirty="0" smtClean="0"/>
              <a:t>. </a:t>
            </a:r>
            <a:r>
              <a:rPr lang="en-SG" sz="2400" b="1" baseline="30000" dirty="0" smtClean="0"/>
              <a:t>3</a:t>
            </a:r>
            <a:r>
              <a:rPr lang="en-SG" sz="2400" b="1" dirty="0" smtClean="0"/>
              <a:t>And </a:t>
            </a:r>
            <a:r>
              <a:rPr lang="en-SG" sz="2400" b="1" dirty="0"/>
              <a:t>another angel came and stood at the altar with a golden censer, and he was given </a:t>
            </a:r>
            <a:r>
              <a:rPr lang="en-SG" sz="2400" b="1" dirty="0">
                <a:solidFill>
                  <a:srgbClr val="FFFF00"/>
                </a:solidFill>
              </a:rPr>
              <a:t>much incense to offer </a:t>
            </a:r>
            <a:r>
              <a:rPr lang="en-SG" sz="2400" b="1" dirty="0"/>
              <a:t>with the </a:t>
            </a:r>
            <a:r>
              <a:rPr lang="en-SG" sz="2400" b="1" dirty="0">
                <a:solidFill>
                  <a:srgbClr val="FFFF00"/>
                </a:solidFill>
              </a:rPr>
              <a:t>prayers of all the saints </a:t>
            </a:r>
            <a:r>
              <a:rPr lang="en-SG" sz="2400" b="1" dirty="0"/>
              <a:t>on the golden altar before the throne, </a:t>
            </a:r>
            <a:r>
              <a:rPr lang="en-SG" sz="2400" b="1" baseline="30000" dirty="0"/>
              <a:t>4 </a:t>
            </a:r>
            <a:r>
              <a:rPr lang="en-SG" sz="2400" b="1" dirty="0"/>
              <a:t>and the smoke of the incense, with the prayers of the saints, rose before God from the hand of the angel. </a:t>
            </a:r>
            <a:r>
              <a:rPr lang="en-SG" sz="2400" b="1" baseline="30000" dirty="0"/>
              <a:t>5 </a:t>
            </a:r>
            <a:r>
              <a:rPr lang="en-SG" sz="2400" b="1" dirty="0"/>
              <a:t>Then the angel took the censer and filled it with fire from the altar and threw it on the earth, and there were peals of thunder, rumblings, flashes of lightning, and an earthquake. </a:t>
            </a:r>
            <a:r>
              <a:rPr lang="en-SG" sz="2400" b="1" dirty="0" smtClean="0"/>
              <a:t>           Rev 8:2-5 </a:t>
            </a:r>
            <a:r>
              <a:rPr lang="en-SG" sz="2400" b="1" dirty="0"/>
              <a:t>ESV</a:t>
            </a:r>
          </a:p>
          <a:p>
            <a:endParaRPr lang="en-SG" dirty="0"/>
          </a:p>
        </p:txBody>
      </p:sp>
    </p:spTree>
    <p:extLst>
      <p:ext uri="{BB962C8B-B14F-4D97-AF65-F5344CB8AC3E}">
        <p14:creationId xmlns:p14="http://schemas.microsoft.com/office/powerpoint/2010/main" val="25006722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088" y="445437"/>
            <a:ext cx="7086600" cy="584775"/>
          </a:xfrm>
        </p:spPr>
        <p:txBody>
          <a:bodyPr/>
          <a:lstStyle/>
          <a:p>
            <a:r>
              <a:rPr lang="en-SG" dirty="0" smtClean="0"/>
              <a:t>Why do we need to pray?</a:t>
            </a:r>
            <a:endParaRPr lang="en-SG" dirty="0"/>
          </a:p>
        </p:txBody>
      </p:sp>
      <p:sp>
        <p:nvSpPr>
          <p:cNvPr id="3" name="Text Placeholder 2"/>
          <p:cNvSpPr>
            <a:spLocks noGrp="1"/>
          </p:cNvSpPr>
          <p:nvPr>
            <p:ph type="body" sz="quarter" idx="14"/>
          </p:nvPr>
        </p:nvSpPr>
        <p:spPr>
          <a:xfrm>
            <a:off x="983088" y="1636662"/>
            <a:ext cx="9804182" cy="2108498"/>
          </a:xfrm>
        </p:spPr>
        <p:txBody>
          <a:bodyPr/>
          <a:lstStyle/>
          <a:p>
            <a:pPr marL="514350" lvl="0" indent="-514350">
              <a:buFont typeface="+mj-lt"/>
              <a:buAutoNum type="arabicPeriod"/>
            </a:pPr>
            <a:r>
              <a:rPr lang="en-SG" dirty="0"/>
              <a:t>To keep our relationship with God alive</a:t>
            </a:r>
          </a:p>
          <a:p>
            <a:r>
              <a:rPr lang="en-SG" b="1" dirty="0"/>
              <a:t>“Our Father in heaven, Hallowed be Your name.”  Luke 11:2 NKJV</a:t>
            </a:r>
          </a:p>
          <a:p>
            <a:endParaRPr lang="en-SG" dirty="0"/>
          </a:p>
        </p:txBody>
      </p:sp>
      <p:sp>
        <p:nvSpPr>
          <p:cNvPr id="4" name="TextBox 3"/>
          <p:cNvSpPr txBox="1"/>
          <p:nvPr/>
        </p:nvSpPr>
        <p:spPr>
          <a:xfrm>
            <a:off x="824062" y="4585252"/>
            <a:ext cx="10599312" cy="2585323"/>
          </a:xfrm>
          <a:prstGeom prst="rect">
            <a:avLst/>
          </a:prstGeom>
          <a:noFill/>
        </p:spPr>
        <p:txBody>
          <a:bodyPr wrap="square" rtlCol="0">
            <a:spAutoFit/>
          </a:bodyPr>
          <a:lstStyle/>
          <a:p>
            <a:r>
              <a:rPr lang="en-SG" sz="2400" b="1" baseline="30000" dirty="0"/>
              <a:t>17 </a:t>
            </a:r>
            <a:r>
              <a:rPr lang="en-SG" sz="2400" dirty="0"/>
              <a:t>And if you call on the Father, who without partiality judges according to each one’s work, conduct yourselves throughout the time of your stay </a:t>
            </a:r>
            <a:r>
              <a:rPr lang="en-SG" sz="2400" i="1" dirty="0"/>
              <a:t>here</a:t>
            </a:r>
            <a:r>
              <a:rPr lang="en-SG" sz="2400" dirty="0"/>
              <a:t> in fear; </a:t>
            </a:r>
            <a:r>
              <a:rPr lang="en-SG" sz="2400" b="1" baseline="30000" dirty="0"/>
              <a:t>18 </a:t>
            </a:r>
            <a:r>
              <a:rPr lang="en-SG" sz="2400" dirty="0"/>
              <a:t>knowing that you were not redeemed with corruptible things, </a:t>
            </a:r>
            <a:r>
              <a:rPr lang="en-SG" sz="2400" i="1" dirty="0"/>
              <a:t>like</a:t>
            </a:r>
            <a:r>
              <a:rPr lang="en-SG" sz="2400" dirty="0"/>
              <a:t> silver or gold, from your aimless conduct </a:t>
            </a:r>
            <a:r>
              <a:rPr lang="en-SG" sz="2400" i="1" dirty="0"/>
              <a:t>received</a:t>
            </a:r>
            <a:r>
              <a:rPr lang="en-SG" sz="2400" dirty="0"/>
              <a:t> by tradition from your fathers, </a:t>
            </a:r>
            <a:r>
              <a:rPr lang="en-SG" sz="2400" b="1" baseline="30000" dirty="0"/>
              <a:t>19 </a:t>
            </a:r>
            <a:r>
              <a:rPr lang="en-SG" sz="2400" dirty="0"/>
              <a:t>but with the precious blood of Christ, as of a lamb without blemish and without spot. </a:t>
            </a:r>
            <a:r>
              <a:rPr lang="en-SG" sz="2400" dirty="0" smtClean="0"/>
              <a:t>            								      1 </a:t>
            </a:r>
            <a:r>
              <a:rPr lang="en-SG" sz="2400"/>
              <a:t>Pet </a:t>
            </a:r>
            <a:r>
              <a:rPr lang="en-SG" sz="2400" smtClean="0"/>
              <a:t>1:17-19 </a:t>
            </a:r>
            <a:r>
              <a:rPr lang="en-SG" sz="2400" dirty="0"/>
              <a:t>NKJV</a:t>
            </a:r>
          </a:p>
          <a:p>
            <a:endParaRPr lang="en-SG" dirty="0"/>
          </a:p>
        </p:txBody>
      </p:sp>
    </p:spTree>
    <p:extLst>
      <p:ext uri="{BB962C8B-B14F-4D97-AF65-F5344CB8AC3E}">
        <p14:creationId xmlns:p14="http://schemas.microsoft.com/office/powerpoint/2010/main" val="3419793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088" y="445437"/>
            <a:ext cx="7086600" cy="584775"/>
          </a:xfrm>
        </p:spPr>
        <p:txBody>
          <a:bodyPr/>
          <a:lstStyle/>
          <a:p>
            <a:r>
              <a:rPr lang="en-SG" dirty="0" smtClean="0"/>
              <a:t>Why do we need to pray?</a:t>
            </a:r>
            <a:endParaRPr lang="en-SG" dirty="0"/>
          </a:p>
        </p:txBody>
      </p:sp>
      <p:sp>
        <p:nvSpPr>
          <p:cNvPr id="3" name="Text Placeholder 2"/>
          <p:cNvSpPr>
            <a:spLocks noGrp="1"/>
          </p:cNvSpPr>
          <p:nvPr>
            <p:ph type="body" sz="quarter" idx="14"/>
          </p:nvPr>
        </p:nvSpPr>
        <p:spPr>
          <a:xfrm>
            <a:off x="983088" y="1504140"/>
            <a:ext cx="10082477" cy="2108498"/>
          </a:xfrm>
        </p:spPr>
        <p:txBody>
          <a:bodyPr/>
          <a:lstStyle/>
          <a:p>
            <a:pPr marL="514350" lvl="0" indent="-514350">
              <a:buFont typeface="+mj-lt"/>
              <a:buAutoNum type="arabicPeriod" startAt="2"/>
            </a:pPr>
            <a:r>
              <a:rPr lang="en-SG" dirty="0" smtClean="0"/>
              <a:t>Jesus is our supreme example</a:t>
            </a:r>
            <a:endParaRPr lang="en-SG" dirty="0"/>
          </a:p>
          <a:p>
            <a:r>
              <a:rPr lang="en-SG" b="1" dirty="0" smtClean="0"/>
              <a:t>But He, because He continues forever, has an unchangeable priesthood. Therefore He is also able to save to the uttermost those who come to God through Him, since He always lives to make intercession for them.  			     </a:t>
            </a:r>
            <a:r>
              <a:rPr lang="en-SG" b="1" dirty="0" err="1" smtClean="0"/>
              <a:t>Heb</a:t>
            </a:r>
            <a:r>
              <a:rPr lang="en-SG" b="1" dirty="0" smtClean="0"/>
              <a:t> 7:24-25 NKJV</a:t>
            </a:r>
          </a:p>
          <a:p>
            <a:endParaRPr lang="en-SG" dirty="0"/>
          </a:p>
        </p:txBody>
      </p:sp>
      <p:sp>
        <p:nvSpPr>
          <p:cNvPr id="4" name="TextBox 3"/>
          <p:cNvSpPr txBox="1"/>
          <p:nvPr/>
        </p:nvSpPr>
        <p:spPr>
          <a:xfrm>
            <a:off x="863819" y="4572000"/>
            <a:ext cx="10599312" cy="2400657"/>
          </a:xfrm>
          <a:prstGeom prst="rect">
            <a:avLst/>
          </a:prstGeom>
          <a:noFill/>
        </p:spPr>
        <p:txBody>
          <a:bodyPr wrap="square" rtlCol="0">
            <a:spAutoFit/>
          </a:bodyPr>
          <a:lstStyle/>
          <a:p>
            <a:pPr marL="285750" indent="-285750">
              <a:buFont typeface="Arial" panose="020B0604020202020204" pitchFamily="34" charset="0"/>
              <a:buChar char="•"/>
            </a:pPr>
            <a:r>
              <a:rPr lang="en-SG" sz="2200" dirty="0"/>
              <a:t>Spent the whole night in a mountain praying before choosing his 12 disciples (</a:t>
            </a:r>
            <a:r>
              <a:rPr lang="en-SG" sz="2200" dirty="0" err="1"/>
              <a:t>Lk</a:t>
            </a:r>
            <a:r>
              <a:rPr lang="en-SG" sz="2200" dirty="0"/>
              <a:t> 6:12</a:t>
            </a:r>
            <a:r>
              <a:rPr lang="en-SG" sz="2200" dirty="0" smtClean="0"/>
              <a:t>).</a:t>
            </a:r>
          </a:p>
          <a:p>
            <a:pPr marL="285750" indent="-285750">
              <a:buFont typeface="Arial" panose="020B0604020202020204" pitchFamily="34" charset="0"/>
              <a:buChar char="•"/>
            </a:pPr>
            <a:r>
              <a:rPr lang="en-SG" sz="2200" dirty="0" smtClean="0"/>
              <a:t>Withdrew </a:t>
            </a:r>
            <a:r>
              <a:rPr lang="en-SG" sz="2200" dirty="0"/>
              <a:t>to the mountain to pray after the miraculous feeding of the 5000 (Mt 14:23</a:t>
            </a:r>
            <a:r>
              <a:rPr lang="en-SG" sz="2200" dirty="0" smtClean="0"/>
              <a:t>).</a:t>
            </a:r>
          </a:p>
          <a:p>
            <a:pPr marL="285750" indent="-285750">
              <a:buFont typeface="Arial" panose="020B0604020202020204" pitchFamily="34" charset="0"/>
              <a:buChar char="•"/>
            </a:pPr>
            <a:r>
              <a:rPr lang="en-SG" sz="2200" dirty="0" smtClean="0"/>
              <a:t>Rose </a:t>
            </a:r>
            <a:r>
              <a:rPr lang="en-SG" sz="2200" dirty="0"/>
              <a:t>very early in the morning to go to a desolate place to pray (Mk 1:35). </a:t>
            </a:r>
          </a:p>
          <a:p>
            <a:pPr marL="285750" indent="-285750">
              <a:buFont typeface="Arial" panose="020B0604020202020204" pitchFamily="34" charset="0"/>
              <a:buChar char="•"/>
            </a:pPr>
            <a:r>
              <a:rPr lang="en-SG" sz="2200" dirty="0"/>
              <a:t>Following the healing of a leper, Jesus withdrew to the wilderness to pray (</a:t>
            </a:r>
            <a:r>
              <a:rPr lang="en-SG" sz="2200" dirty="0" err="1"/>
              <a:t>Lk</a:t>
            </a:r>
            <a:r>
              <a:rPr lang="en-SG" sz="2200" dirty="0"/>
              <a:t> 5:16).</a:t>
            </a:r>
          </a:p>
          <a:p>
            <a:pPr marL="285750" indent="-285750">
              <a:buFont typeface="Arial" panose="020B0604020202020204" pitchFamily="34" charset="0"/>
              <a:buChar char="•"/>
            </a:pPr>
            <a:r>
              <a:rPr lang="en-SG" sz="2200" dirty="0"/>
              <a:t>As he prepared for his highest and most holy work, Jesus sought the solitude of the Garden of Gethsemane (Mt 26:36-46).</a:t>
            </a:r>
          </a:p>
          <a:p>
            <a:endParaRPr lang="en-SG" dirty="0"/>
          </a:p>
        </p:txBody>
      </p:sp>
    </p:spTree>
    <p:extLst>
      <p:ext uri="{BB962C8B-B14F-4D97-AF65-F5344CB8AC3E}">
        <p14:creationId xmlns:p14="http://schemas.microsoft.com/office/powerpoint/2010/main" val="4010964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088" y="445437"/>
            <a:ext cx="7086600" cy="584775"/>
          </a:xfrm>
        </p:spPr>
        <p:txBody>
          <a:bodyPr/>
          <a:lstStyle/>
          <a:p>
            <a:r>
              <a:rPr lang="en-SG" dirty="0"/>
              <a:t>What are we to pray?</a:t>
            </a:r>
          </a:p>
        </p:txBody>
      </p:sp>
      <p:sp>
        <p:nvSpPr>
          <p:cNvPr id="3" name="Text Placeholder 2"/>
          <p:cNvSpPr>
            <a:spLocks noGrp="1"/>
          </p:cNvSpPr>
          <p:nvPr>
            <p:ph type="body" sz="quarter" idx="14"/>
          </p:nvPr>
        </p:nvSpPr>
        <p:spPr>
          <a:xfrm>
            <a:off x="983088" y="1504140"/>
            <a:ext cx="10082477" cy="2108498"/>
          </a:xfrm>
        </p:spPr>
        <p:txBody>
          <a:bodyPr/>
          <a:lstStyle/>
          <a:p>
            <a:r>
              <a:rPr lang="en-SG" b="1" dirty="0">
                <a:solidFill>
                  <a:srgbClr val="FFFF00"/>
                </a:solidFill>
              </a:rPr>
              <a:t>A</a:t>
            </a:r>
            <a:r>
              <a:rPr lang="en-SG" dirty="0"/>
              <a:t>doration: “Oh come, let us worship and bow down; let us kneel before the </a:t>
            </a:r>
            <a:r>
              <a:rPr lang="en-SG" cap="small" dirty="0"/>
              <a:t>Lord</a:t>
            </a:r>
            <a:r>
              <a:rPr lang="en-SG" dirty="0"/>
              <a:t>, our Maker!”           </a:t>
            </a:r>
            <a:r>
              <a:rPr lang="en-SG" dirty="0" smtClean="0"/>
              <a:t>			Ps </a:t>
            </a:r>
            <a:r>
              <a:rPr lang="en-SG" dirty="0"/>
              <a:t>95:6 ESV</a:t>
            </a:r>
          </a:p>
          <a:p>
            <a:r>
              <a:rPr lang="en-SG" dirty="0">
                <a:sym typeface="Wingdings" panose="05000000000000000000" pitchFamily="2" charset="2"/>
              </a:rPr>
              <a:t></a:t>
            </a:r>
            <a:r>
              <a:rPr lang="en-SG" dirty="0"/>
              <a:t> </a:t>
            </a:r>
            <a:r>
              <a:rPr lang="en-SG" b="1" dirty="0"/>
              <a:t>“I will praise the name of God with a song.”  </a:t>
            </a:r>
            <a:r>
              <a:rPr lang="en-SG" b="1" dirty="0" smtClean="0"/>
              <a:t>       Ps </a:t>
            </a:r>
            <a:r>
              <a:rPr lang="en-SG" b="1" dirty="0"/>
              <a:t>69:30 ESV</a:t>
            </a:r>
          </a:p>
        </p:txBody>
      </p:sp>
    </p:spTree>
    <p:extLst>
      <p:ext uri="{BB962C8B-B14F-4D97-AF65-F5344CB8AC3E}">
        <p14:creationId xmlns:p14="http://schemas.microsoft.com/office/powerpoint/2010/main" val="1623026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088" y="445437"/>
            <a:ext cx="7086600" cy="584775"/>
          </a:xfrm>
        </p:spPr>
        <p:txBody>
          <a:bodyPr/>
          <a:lstStyle/>
          <a:p>
            <a:r>
              <a:rPr lang="en-SG" dirty="0"/>
              <a:t>What are we to pray?</a:t>
            </a:r>
          </a:p>
        </p:txBody>
      </p:sp>
      <p:sp>
        <p:nvSpPr>
          <p:cNvPr id="3" name="Text Placeholder 2"/>
          <p:cNvSpPr>
            <a:spLocks noGrp="1"/>
          </p:cNvSpPr>
          <p:nvPr>
            <p:ph type="body" sz="quarter" idx="14"/>
          </p:nvPr>
        </p:nvSpPr>
        <p:spPr>
          <a:xfrm>
            <a:off x="983088" y="1504140"/>
            <a:ext cx="10082477" cy="2108498"/>
          </a:xfrm>
        </p:spPr>
        <p:txBody>
          <a:bodyPr/>
          <a:lstStyle/>
          <a:p>
            <a:r>
              <a:rPr lang="en-SG" b="1" dirty="0">
                <a:solidFill>
                  <a:srgbClr val="FFFF00"/>
                </a:solidFill>
              </a:rPr>
              <a:t>C</a:t>
            </a:r>
            <a:r>
              <a:rPr lang="en-SG" dirty="0"/>
              <a:t>onfession: “If we confess our sins, he is faithful and just to forgive us our sins and to cleanse us from all unrighteousness.” 1 </a:t>
            </a:r>
            <a:r>
              <a:rPr lang="en-SG" dirty="0" err="1"/>
              <a:t>Jn</a:t>
            </a:r>
            <a:r>
              <a:rPr lang="en-SG" dirty="0"/>
              <a:t> 1:9 ESV</a:t>
            </a:r>
          </a:p>
          <a:p>
            <a:r>
              <a:rPr lang="en-SG" dirty="0" smtClean="0">
                <a:sym typeface="Wingdings" panose="05000000000000000000" pitchFamily="2" charset="2"/>
              </a:rPr>
              <a:t></a:t>
            </a:r>
            <a:r>
              <a:rPr lang="en-SG" dirty="0" smtClean="0"/>
              <a:t> </a:t>
            </a:r>
            <a:r>
              <a:rPr lang="en-SG" b="1" dirty="0"/>
              <a:t>“I confess my sins; I am deeply sorry for what I have done.”  </a:t>
            </a:r>
            <a:r>
              <a:rPr lang="en-SG" b="1" dirty="0" smtClean="0"/>
              <a:t>        								       Ps </a:t>
            </a:r>
            <a:r>
              <a:rPr lang="en-SG" b="1" dirty="0"/>
              <a:t>38:18 NLT </a:t>
            </a:r>
          </a:p>
        </p:txBody>
      </p:sp>
    </p:spTree>
    <p:extLst>
      <p:ext uri="{BB962C8B-B14F-4D97-AF65-F5344CB8AC3E}">
        <p14:creationId xmlns:p14="http://schemas.microsoft.com/office/powerpoint/2010/main" val="28429743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521</TotalTime>
  <Words>615</Words>
  <Application>Microsoft Office PowerPoint</Application>
  <PresentationFormat>Widescreen</PresentationFormat>
  <Paragraphs>62</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Wingdings</vt:lpstr>
      <vt:lpstr>Office Theme</vt:lpstr>
      <vt:lpstr>Filling the Bowl of Heaven</vt:lpstr>
      <vt:lpstr>The Prayers of the Saints</vt:lpstr>
      <vt:lpstr>Incense and Prayers</vt:lpstr>
      <vt:lpstr>Incense and Prayers – on earth</vt:lpstr>
      <vt:lpstr>Incense and Prayers – in heaven</vt:lpstr>
      <vt:lpstr>Why do we need to pray?</vt:lpstr>
      <vt:lpstr>Why do we need to pray?</vt:lpstr>
      <vt:lpstr>What are we to pray?</vt:lpstr>
      <vt:lpstr>What are we to pray?</vt:lpstr>
      <vt:lpstr>What are we to pray?</vt:lpstr>
      <vt:lpstr>What are we to pray?</vt:lpstr>
      <vt:lpstr>What are we to pray?</vt:lpstr>
      <vt:lpstr>Quotation</vt:lpstr>
      <vt:lpstr>When do we pray?</vt:lpstr>
      <vt:lpstr>When do we pray?</vt:lpstr>
      <vt:lpstr>How do we pray?</vt:lpstr>
      <vt:lpstr>How do we pray?</vt:lpstr>
      <vt:lpstr>“History Belongs to the Intercessors”            Walter Wink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Filling the Bowl of Heaven</dc:title>
  <dc:creator>Ang Kheng San Cecil</dc:creator>
  <cp:lastModifiedBy>Ang Kheng San Cecil</cp:lastModifiedBy>
  <cp:revision>14</cp:revision>
  <dcterms:modified xsi:type="dcterms:W3CDTF">2017-06-04T00:10:32Z</dcterms:modified>
</cp:coreProperties>
</file>